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A00B-7CF1-4AD2-BF69-4650C141CDE9}" type="datetimeFigureOut">
              <a:rPr lang="ko-KR" altLang="en-US" smtClean="0"/>
              <a:t>2015-03-18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90D1-C9EA-43BE-B304-432F51CB6F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33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A00B-7CF1-4AD2-BF69-4650C141CDE9}" type="datetimeFigureOut">
              <a:rPr lang="ko-KR" altLang="en-US" smtClean="0"/>
              <a:t>2015-03-18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90D1-C9EA-43BE-B304-432F51CB6F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9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A00B-7CF1-4AD2-BF69-4650C141CDE9}" type="datetimeFigureOut">
              <a:rPr lang="ko-KR" altLang="en-US" smtClean="0"/>
              <a:t>2015-03-18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90D1-C9EA-43BE-B304-432F51CB6F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64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A00B-7CF1-4AD2-BF69-4650C141CDE9}" type="datetimeFigureOut">
              <a:rPr lang="ko-KR" altLang="en-US" smtClean="0"/>
              <a:t>2015-03-18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90D1-C9EA-43BE-B304-432F51CB6F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432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A00B-7CF1-4AD2-BF69-4650C141CDE9}" type="datetimeFigureOut">
              <a:rPr lang="ko-KR" altLang="en-US" smtClean="0"/>
              <a:t>2015-03-18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90D1-C9EA-43BE-B304-432F51CB6F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83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A00B-7CF1-4AD2-BF69-4650C141CDE9}" type="datetimeFigureOut">
              <a:rPr lang="ko-KR" altLang="en-US" smtClean="0"/>
              <a:t>2015-03-18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90D1-C9EA-43BE-B304-432F51CB6F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02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A00B-7CF1-4AD2-BF69-4650C141CDE9}" type="datetimeFigureOut">
              <a:rPr lang="ko-KR" altLang="en-US" smtClean="0"/>
              <a:t>2015-03-18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90D1-C9EA-43BE-B304-432F51CB6F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965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A00B-7CF1-4AD2-BF69-4650C141CDE9}" type="datetimeFigureOut">
              <a:rPr lang="ko-KR" altLang="en-US" smtClean="0"/>
              <a:t>2015-03-18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90D1-C9EA-43BE-B304-432F51CB6F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1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A00B-7CF1-4AD2-BF69-4650C141CDE9}" type="datetimeFigureOut">
              <a:rPr lang="ko-KR" altLang="en-US" smtClean="0"/>
              <a:t>2015-03-18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90D1-C9EA-43BE-B304-432F51CB6F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999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A00B-7CF1-4AD2-BF69-4650C141CDE9}" type="datetimeFigureOut">
              <a:rPr lang="ko-KR" altLang="en-US" smtClean="0"/>
              <a:t>2015-03-18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90D1-C9EA-43BE-B304-432F51CB6F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32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A00B-7CF1-4AD2-BF69-4650C141CDE9}" type="datetimeFigureOut">
              <a:rPr lang="ko-KR" altLang="en-US" smtClean="0"/>
              <a:t>2015-03-18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90D1-C9EA-43BE-B304-432F51CB6F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51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DA00B-7CF1-4AD2-BF69-4650C141CDE9}" type="datetimeFigureOut">
              <a:rPr lang="ko-KR" altLang="en-US" smtClean="0"/>
              <a:t>2015-03-18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A90D1-C9EA-43BE-B304-432F51CB6F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769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0689"/>
            <a:ext cx="2664296" cy="30285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22409" y="4437112"/>
            <a:ext cx="3488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solidFill>
                  <a:schemeClr val="bg1">
                    <a:lumMod val="6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Keyword</a:t>
            </a:r>
            <a:endParaRPr lang="ko-KR" altLang="en-US" sz="7200" dirty="0">
              <a:solidFill>
                <a:schemeClr val="bg1">
                  <a:lumMod val="65000"/>
                </a:schemeClr>
              </a:solidFill>
              <a:latin typeface="Adobe Song Std L" pitchFamily="18" charset="-128"/>
              <a:ea typeface="Adobe 고딕 Std B" pitchFamily="34" charset="-127"/>
            </a:endParaRPr>
          </a:p>
        </p:txBody>
      </p:sp>
      <p:pic>
        <p:nvPicPr>
          <p:cNvPr id="14" name="그림 13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8" y="620688"/>
            <a:ext cx="4092678" cy="4858815"/>
          </a:xfrm>
          <a:prstGeom prst="rect">
            <a:avLst/>
          </a:prstGeom>
        </p:spPr>
      </p:pic>
      <p:pic>
        <p:nvPicPr>
          <p:cNvPr id="15" name="그림 14" descr="화면 캡처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20689"/>
            <a:ext cx="1944245" cy="1656183"/>
          </a:xfrm>
          <a:prstGeom prst="rect">
            <a:avLst/>
          </a:prstGeom>
        </p:spPr>
      </p:pic>
      <p:pic>
        <p:nvPicPr>
          <p:cNvPr id="18" name="그림 17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81627"/>
            <a:ext cx="1944245" cy="172361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24328" y="4985300"/>
            <a:ext cx="15151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solidFill>
                  <a:schemeClr val="bg1">
                    <a:lumMod val="6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;</a:t>
            </a:r>
            <a:r>
              <a:rPr lang="ko-KR" altLang="en-US" sz="4400" smtClean="0">
                <a:solidFill>
                  <a:schemeClr val="bg1">
                    <a:lumMod val="6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전</a:t>
            </a:r>
            <a:r>
              <a:rPr lang="ko-KR" altLang="en-US" sz="4400">
                <a:solidFill>
                  <a:schemeClr val="bg1">
                    <a:lumMod val="6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통</a:t>
            </a:r>
            <a:endParaRPr lang="ko-KR" altLang="en-US" sz="4400" dirty="0">
              <a:solidFill>
                <a:schemeClr val="bg1">
                  <a:lumMod val="6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5781" y="183380"/>
            <a:ext cx="2768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chemeClr val="bg1">
                    <a:lumMod val="65000"/>
                  </a:schemeClr>
                </a:solidFill>
                <a:ea typeface="HyhwpEQ" panose="02030600000101010101" pitchFamily="18" charset="-127"/>
              </a:rPr>
              <a:t>1349265 </a:t>
            </a:r>
            <a:r>
              <a:rPr lang="ko-KR" altLang="en-US" sz="2800" dirty="0" err="1" smtClean="0">
                <a:solidFill>
                  <a:schemeClr val="bg1">
                    <a:lumMod val="6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박부민</a:t>
            </a:r>
            <a:endParaRPr lang="ko-KR" altLang="en-US" sz="2800" dirty="0">
              <a:solidFill>
                <a:schemeClr val="bg1">
                  <a:lumMod val="65000"/>
                </a:schemeClr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</p:txBody>
      </p:sp>
      <p:cxnSp>
        <p:nvCxnSpPr>
          <p:cNvPr id="23" name="직선 연결선 22"/>
          <p:cNvCxnSpPr>
            <a:stCxn id="21" idx="1"/>
          </p:cNvCxnSpPr>
          <p:nvPr/>
        </p:nvCxnSpPr>
        <p:spPr>
          <a:xfrm flipH="1">
            <a:off x="126688" y="444990"/>
            <a:ext cx="606909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2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17032"/>
            <a:ext cx="2882330" cy="2376264"/>
          </a:xfrm>
          <a:prstGeom prst="rect">
            <a:avLst/>
          </a:prstGeom>
        </p:spPr>
      </p:pic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30" y="3178133"/>
            <a:ext cx="1568987" cy="2012874"/>
          </a:xfrm>
          <a:prstGeom prst="rect">
            <a:avLst/>
          </a:prstGeom>
        </p:spPr>
      </p:pic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2" y="1412776"/>
            <a:ext cx="3410562" cy="2219572"/>
          </a:xfrm>
          <a:prstGeom prst="rect">
            <a:avLst/>
          </a:prstGeom>
        </p:spPr>
      </p:pic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14" y="3178133"/>
            <a:ext cx="3168352" cy="2843155"/>
          </a:xfrm>
          <a:prstGeom prst="rect">
            <a:avLst/>
          </a:prstGeom>
        </p:spPr>
      </p:pic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20688"/>
            <a:ext cx="3923316" cy="2493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742" y="397113"/>
            <a:ext cx="3526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schemeClr val="bg1">
                    <a:lumMod val="65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Inspiration</a:t>
            </a:r>
            <a:endParaRPr lang="ko-KR" altLang="en-US" sz="6000" dirty="0">
              <a:solidFill>
                <a:schemeClr val="bg1">
                  <a:lumMod val="65000"/>
                </a:schemeClr>
              </a:solidFill>
              <a:latin typeface="Adobe Song Std L" pitchFamily="18" charset="-128"/>
              <a:ea typeface="Adobe 고딕 Std B" pitchFamily="34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3781922" y="1022328"/>
            <a:ext cx="48464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0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41519"/>
            <a:ext cx="5275524" cy="4510418"/>
          </a:xfrm>
          <a:prstGeom prst="rect">
            <a:avLst/>
          </a:prstGeom>
        </p:spPr>
      </p:pic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74" y="1781151"/>
            <a:ext cx="996884" cy="999777"/>
          </a:xfrm>
          <a:prstGeom prst="rect">
            <a:avLst/>
          </a:prstGeom>
        </p:spPr>
      </p:pic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74" y="564564"/>
            <a:ext cx="996884" cy="999777"/>
          </a:xfrm>
          <a:prstGeom prst="rect">
            <a:avLst/>
          </a:prstGeom>
        </p:spPr>
      </p:pic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06" y="2996952"/>
            <a:ext cx="973819" cy="999776"/>
          </a:xfrm>
          <a:prstGeom prst="rect">
            <a:avLst/>
          </a:prstGeom>
        </p:spPr>
      </p:pic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50" y="4226559"/>
            <a:ext cx="952929" cy="9997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548678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schemeClr val="bg1">
                    <a:lumMod val="65000"/>
                  </a:schemeClr>
                </a:solidFill>
                <a:latin typeface="Adobe Song Std L" pitchFamily="18" charset="-128"/>
                <a:ea typeface="Adobe 고딕 Std B" pitchFamily="34" charset="-127"/>
              </a:rPr>
              <a:t>Color Chip</a:t>
            </a:r>
            <a:endParaRPr lang="ko-KR" altLang="en-US" sz="6000" dirty="0">
              <a:solidFill>
                <a:schemeClr val="bg1">
                  <a:lumMod val="65000"/>
                </a:schemeClr>
              </a:solidFill>
              <a:latin typeface="Adobe Song Std L" pitchFamily="18" charset="-128"/>
              <a:ea typeface="Adobe 고딕 Std B" pitchFamily="34" charset="-127"/>
            </a:endParaRPr>
          </a:p>
        </p:txBody>
      </p:sp>
      <p:pic>
        <p:nvPicPr>
          <p:cNvPr id="9" name="그림 8" descr="화면 캡처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50" y="5435649"/>
            <a:ext cx="952929" cy="1017687"/>
          </a:xfrm>
          <a:prstGeom prst="rect">
            <a:avLst/>
          </a:prstGeom>
        </p:spPr>
      </p:pic>
      <p:cxnSp>
        <p:nvCxnSpPr>
          <p:cNvPr id="10" name="직선 연결선 9"/>
          <p:cNvCxnSpPr/>
          <p:nvPr/>
        </p:nvCxnSpPr>
        <p:spPr>
          <a:xfrm flipH="1">
            <a:off x="4139952" y="1124744"/>
            <a:ext cx="237626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5656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>
                    <a:lumMod val="6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견고함과 단단함</a:t>
            </a: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  <a:ea typeface="HyhwpEQ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chemeClr val="bg1">
                    <a:lumMod val="6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현대사회에서 벗어난 듯한 여유로움</a:t>
            </a: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  <a:ea typeface="HyhwpEQ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chemeClr val="bg1">
                    <a:lumMod val="6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세밀함 등등 전통적인 이미지를</a:t>
            </a:r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ea typeface="HyhwpEQ" panose="02030600000101010101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bg1">
                    <a:lumMod val="6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패브릭에</a:t>
            </a:r>
            <a:r>
              <a:rPr lang="ko-KR" altLang="en-US" sz="2000" dirty="0" smtClean="0">
                <a:solidFill>
                  <a:schemeClr val="bg1">
                    <a:lumMod val="6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 표현함</a:t>
            </a:r>
            <a:r>
              <a:rPr lang="en-US" altLang="ko-KR" sz="2000" dirty="0" smtClean="0">
                <a:solidFill>
                  <a:schemeClr val="bg1">
                    <a:lumMod val="65000"/>
                  </a:schemeClr>
                </a:solidFill>
                <a:ea typeface="HyhwpEQ" panose="02030600000101010101" pitchFamily="18" charset="-127"/>
              </a:rPr>
              <a:t>.</a:t>
            </a:r>
          </a:p>
        </p:txBody>
      </p:sp>
      <p:cxnSp>
        <p:nvCxnSpPr>
          <p:cNvPr id="3" name="직선 연결선 2"/>
          <p:cNvCxnSpPr/>
          <p:nvPr/>
        </p:nvCxnSpPr>
        <p:spPr>
          <a:xfrm flipH="1">
            <a:off x="2843808" y="836712"/>
            <a:ext cx="547261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568" y="256872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schemeClr val="bg1">
                    <a:lumMod val="65000"/>
                  </a:schemeClr>
                </a:solidFill>
                <a:latin typeface="Adobe Song Std L" pitchFamily="18" charset="-128"/>
                <a:ea typeface="Adobe 고딕 Std B" pitchFamily="34" charset="-127"/>
              </a:rPr>
              <a:t>Fabric</a:t>
            </a:r>
            <a:endParaRPr lang="ko-KR" altLang="en-US" sz="6000" dirty="0">
              <a:solidFill>
                <a:schemeClr val="bg1">
                  <a:lumMod val="65000"/>
                </a:schemeClr>
              </a:solidFill>
              <a:latin typeface="Adobe Song Std L" pitchFamily="18" charset="-128"/>
              <a:ea typeface="Adobe 고딕 Std B" pitchFamily="34" charset="-127"/>
            </a:endParaRPr>
          </a:p>
        </p:txBody>
      </p:sp>
      <p:pic>
        <p:nvPicPr>
          <p:cNvPr id="11" name="그림 10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0" y="3092423"/>
            <a:ext cx="1897544" cy="3204502"/>
          </a:xfrm>
          <a:prstGeom prst="rect">
            <a:avLst/>
          </a:prstGeom>
        </p:spPr>
      </p:pic>
      <p:pic>
        <p:nvPicPr>
          <p:cNvPr id="12" name="그림 11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72" y="2418528"/>
            <a:ext cx="2284076" cy="1996080"/>
          </a:xfrm>
          <a:prstGeom prst="rect">
            <a:avLst/>
          </a:prstGeom>
        </p:spPr>
      </p:pic>
      <p:pic>
        <p:nvPicPr>
          <p:cNvPr id="13" name="그림 12" descr="화면 캡처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72" y="4509120"/>
            <a:ext cx="3076164" cy="1787805"/>
          </a:xfrm>
          <a:prstGeom prst="rect">
            <a:avLst/>
          </a:prstGeom>
        </p:spPr>
      </p:pic>
      <p:pic>
        <p:nvPicPr>
          <p:cNvPr id="16" name="그림 15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3092423"/>
            <a:ext cx="1806097" cy="2644369"/>
          </a:xfrm>
          <a:prstGeom prst="rect">
            <a:avLst/>
          </a:prstGeom>
        </p:spPr>
      </p:pic>
      <p:pic>
        <p:nvPicPr>
          <p:cNvPr id="17" name="그림 16" descr="화면 캡처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52935"/>
            <a:ext cx="1443561" cy="153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 flipH="1">
            <a:off x="2267742" y="764704"/>
            <a:ext cx="547261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9552" y="256871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solidFill>
                  <a:schemeClr val="bg1">
                    <a:lumMod val="6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출</a:t>
            </a:r>
            <a:r>
              <a:rPr lang="ko-KR" altLang="en-US" sz="6000" dirty="0">
                <a:solidFill>
                  <a:schemeClr val="bg1">
                    <a:lumMod val="6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0850" y="2564904"/>
            <a:ext cx="29097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  <a:ea typeface="HyhwpEQ" panose="02030600000101010101" pitchFamily="18" charset="-127"/>
              </a:rPr>
              <a:t>-</a:t>
            </a:r>
            <a:r>
              <a:rPr lang="ko-KR" altLang="en-US" sz="3200" dirty="0" err="1" smtClean="0">
                <a:solidFill>
                  <a:schemeClr val="bg1">
                    <a:lumMod val="6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패션넷</a:t>
            </a:r>
            <a:r>
              <a:rPr lang="ko-KR" altLang="en-US" sz="3200" dirty="0" smtClean="0">
                <a:solidFill>
                  <a:schemeClr val="bg1">
                    <a:lumMod val="6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 코리아</a:t>
            </a:r>
            <a:endParaRPr lang="en-US" altLang="ko-KR" sz="3200" dirty="0" smtClean="0">
              <a:solidFill>
                <a:schemeClr val="bg1">
                  <a:lumMod val="65000"/>
                </a:schemeClr>
              </a:solidFill>
              <a:ea typeface="HyhwpEQ" panose="02030600000101010101" pitchFamily="18" charset="-127"/>
            </a:endParaRPr>
          </a:p>
          <a:p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  <a:ea typeface="HyhwpEQ" panose="02030600000101010101" pitchFamily="18" charset="-127"/>
              </a:rPr>
              <a:t>-</a:t>
            </a:r>
            <a:r>
              <a:rPr lang="ko-KR" altLang="en-US" sz="3200" dirty="0" smtClean="0">
                <a:solidFill>
                  <a:schemeClr val="bg1">
                    <a:lumMod val="6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스타일 </a:t>
            </a:r>
            <a:r>
              <a:rPr lang="ko-KR" altLang="en-US" sz="3200" dirty="0" err="1" smtClean="0">
                <a:solidFill>
                  <a:schemeClr val="bg1">
                    <a:lumMod val="6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닷컴</a:t>
            </a:r>
            <a:endParaRPr lang="en-US" altLang="ko-KR" sz="3200" dirty="0" smtClean="0">
              <a:solidFill>
                <a:schemeClr val="bg1">
                  <a:lumMod val="65000"/>
                </a:schemeClr>
              </a:solidFill>
              <a:ea typeface="HyhwpEQ" panose="02030600000101010101" pitchFamily="18" charset="-127"/>
            </a:endParaRPr>
          </a:p>
          <a:p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  <a:ea typeface="HyhwpEQ" panose="02030600000101010101" pitchFamily="18" charset="-127"/>
              </a:rPr>
              <a:t>-</a:t>
            </a:r>
            <a:r>
              <a:rPr lang="ko-KR" altLang="en-US" sz="3200" dirty="0" err="1" smtClean="0">
                <a:solidFill>
                  <a:schemeClr val="bg1">
                    <a:lumMod val="6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네이버이미</a:t>
            </a:r>
            <a:r>
              <a:rPr lang="ko-KR" altLang="en-US" sz="3200" dirty="0" err="1">
                <a:solidFill>
                  <a:schemeClr val="bg1">
                    <a:lumMod val="65000"/>
                  </a:schemeClr>
                </a:solidFill>
                <a:latin typeface="HyhwpEQ" panose="02030600000101010101" pitchFamily="18" charset="-127"/>
                <a:ea typeface="HyhwpEQ" panose="02030600000101010101" pitchFamily="18" charset="-127"/>
              </a:rPr>
              <a:t>지</a:t>
            </a:r>
            <a:endParaRPr lang="en-US" altLang="ko-KR" sz="3200" dirty="0" smtClean="0">
              <a:solidFill>
                <a:schemeClr val="bg1">
                  <a:lumMod val="65000"/>
                </a:schemeClr>
              </a:solidFill>
              <a:ea typeface="HyhwpEQ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14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33</Words>
  <Application>Microsoft Office PowerPoint</Application>
  <PresentationFormat>화면 슬라이드 쇼(4:3)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부민</dc:creator>
  <cp:lastModifiedBy>부민</cp:lastModifiedBy>
  <cp:revision>12</cp:revision>
  <dcterms:created xsi:type="dcterms:W3CDTF">2015-03-18T13:12:55Z</dcterms:created>
  <dcterms:modified xsi:type="dcterms:W3CDTF">2015-03-18T14:58:52Z</dcterms:modified>
</cp:coreProperties>
</file>