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0" r:id="rId6"/>
    <p:sldId id="261" r:id="rId7"/>
    <p:sldId id="259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zh-CN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2A5B-8DE5-493F-9436-105D7CEC19CC}" type="datetimeFigureOut">
              <a:rPr lang="zh-CN" altLang="en-US" smtClean="0"/>
              <a:t>2014/3/27</a:t>
            </a:fld>
            <a:endParaRPr lang="zh-CN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AD3F-A9F9-49AC-B099-4EA98F82122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2291" name="Picture 3" descr="이고디자인 스튜디오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12776"/>
            <a:ext cx="4762500" cy="18954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zh-CN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zh-CN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2A5B-8DE5-493F-9436-105D7CEC19CC}" type="datetimeFigureOut">
              <a:rPr lang="zh-CN" altLang="en-US" smtClean="0"/>
              <a:t>2014/3/27</a:t>
            </a:fld>
            <a:endParaRPr lang="zh-CN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AD3F-A9F9-49AC-B099-4EA98F8212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zh-CN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zh-CN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2A5B-8DE5-493F-9436-105D7CEC19CC}" type="datetimeFigureOut">
              <a:rPr lang="zh-CN" altLang="en-US" smtClean="0"/>
              <a:t>2014/3/27</a:t>
            </a:fld>
            <a:endParaRPr lang="zh-CN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AD3F-A9F9-49AC-B099-4EA98F8212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71800" y="0"/>
            <a:ext cx="5554960" cy="476672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ko-KR" altLang="en-US" dirty="0" smtClean="0"/>
              <a:t>마스터 제목 스타일 편집</a:t>
            </a:r>
            <a:endParaRPr lang="zh-CN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zh-CN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2A5B-8DE5-493F-9436-105D7CEC19CC}" type="datetimeFigureOut">
              <a:rPr lang="zh-CN" altLang="en-US" smtClean="0"/>
              <a:t>2014/3/27</a:t>
            </a:fld>
            <a:endParaRPr lang="zh-CN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AD3F-A9F9-49AC-B099-4EA98F82122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242" name="Picture 2" descr="이고디자인 스튜디오"/>
          <p:cNvPicPr>
            <a:picLocks noChangeAspect="1" noChangeArrowheads="1"/>
          </p:cNvPicPr>
          <p:nvPr userDrawn="1"/>
        </p:nvPicPr>
        <p:blipFill>
          <a:blip r:embed="rId2" cstate="print"/>
          <a:srcRect t="17550" b="33064"/>
          <a:stretch>
            <a:fillRect/>
          </a:stretch>
        </p:blipFill>
        <p:spPr bwMode="auto">
          <a:xfrm>
            <a:off x="0" y="0"/>
            <a:ext cx="2791451" cy="54868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zh-CN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2A5B-8DE5-493F-9436-105D7CEC19CC}" type="datetimeFigureOut">
              <a:rPr lang="zh-CN" altLang="en-US" smtClean="0"/>
              <a:t>2014/3/27</a:t>
            </a:fld>
            <a:endParaRPr lang="zh-CN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AD3F-A9F9-49AC-B099-4EA98F8212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zh-CN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zh-CN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zh-CN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2A5B-8DE5-493F-9436-105D7CEC19CC}" type="datetimeFigureOut">
              <a:rPr lang="zh-CN" altLang="en-US" smtClean="0"/>
              <a:t>2014/3/27</a:t>
            </a:fld>
            <a:endParaRPr lang="zh-CN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AD3F-A9F9-49AC-B099-4EA98F8212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zh-CN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zh-CN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zh-CN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2A5B-8DE5-493F-9436-105D7CEC19CC}" type="datetimeFigureOut">
              <a:rPr lang="zh-CN" altLang="en-US" smtClean="0"/>
              <a:t>2014/3/27</a:t>
            </a:fld>
            <a:endParaRPr lang="zh-CN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AD3F-A9F9-49AC-B099-4EA98F8212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zh-CN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2A5B-8DE5-493F-9436-105D7CEC19CC}" type="datetimeFigureOut">
              <a:rPr lang="zh-CN" altLang="en-US" smtClean="0"/>
              <a:t>2014/3/27</a:t>
            </a:fld>
            <a:endParaRPr lang="zh-CN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AD3F-A9F9-49AC-B099-4EA98F8212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2A5B-8DE5-493F-9436-105D7CEC19CC}" type="datetimeFigureOut">
              <a:rPr lang="zh-CN" altLang="en-US" smtClean="0"/>
              <a:t>2014/3/27</a:t>
            </a:fld>
            <a:endParaRPr lang="zh-CN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AD3F-A9F9-49AC-B099-4EA98F8212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zh-CN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zh-CN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2A5B-8DE5-493F-9436-105D7CEC19CC}" type="datetimeFigureOut">
              <a:rPr lang="zh-CN" altLang="en-US" smtClean="0"/>
              <a:t>2014/3/27</a:t>
            </a:fld>
            <a:endParaRPr lang="zh-CN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AD3F-A9F9-49AC-B099-4EA98F8212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zh-CN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2A5B-8DE5-493F-9436-105D7CEC19CC}" type="datetimeFigureOut">
              <a:rPr lang="zh-CN" altLang="en-US" smtClean="0"/>
              <a:t>2014/3/27</a:t>
            </a:fld>
            <a:endParaRPr lang="zh-CN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AD3F-A9F9-49AC-B099-4EA98F8212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32A5B-8DE5-493F-9436-105D7CEC19CC}" type="datetimeFigureOut">
              <a:rPr lang="zh-CN" altLang="en-US" smtClean="0"/>
              <a:t>2014/3/27</a:t>
            </a:fld>
            <a:endParaRPr lang="zh-CN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0AD3F-A9F9-49AC-B099-4EA98F8212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8999" t="35634" r="50000" b="23000"/>
          <a:stretch>
            <a:fillRect/>
          </a:stretch>
        </p:blipFill>
        <p:spPr bwMode="auto">
          <a:xfrm>
            <a:off x="2771800" y="3035030"/>
            <a:ext cx="3384376" cy="382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10522" t="22881" r="11686" b="52333"/>
          <a:stretch>
            <a:fillRect/>
          </a:stretch>
        </p:blipFill>
        <p:spPr bwMode="auto">
          <a:xfrm>
            <a:off x="0" y="0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</a:t>
            </a:r>
            <a:endParaRPr lang="zh-CN" alt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816" t="35989" r="32817" b="34456"/>
          <a:stretch>
            <a:fillRect/>
          </a:stretch>
        </p:blipFill>
        <p:spPr bwMode="auto">
          <a:xfrm>
            <a:off x="251520" y="3401617"/>
            <a:ext cx="8892480" cy="345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D:\동아대학교 3학년1학기\6_ㅇ_140327[1]\image_3.jpg"/>
          <p:cNvPicPr>
            <a:picLocks noChangeAspect="1" noChangeArrowheads="1"/>
          </p:cNvPicPr>
          <p:nvPr/>
        </p:nvPicPr>
        <p:blipFill>
          <a:blip r:embed="rId3" cstate="print"/>
          <a:srcRect l="24721" t="12697" r="7121" b="18979"/>
          <a:stretch>
            <a:fillRect/>
          </a:stretch>
        </p:blipFill>
        <p:spPr bwMode="auto">
          <a:xfrm rot="5400000">
            <a:off x="5124352" y="-588865"/>
            <a:ext cx="3430783" cy="46085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11760" y="3140968"/>
            <a:ext cx="2105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부산 신세계백화점 </a:t>
            </a:r>
            <a:r>
              <a:rPr lang="ko-KR" altLang="en-US" sz="1400" dirty="0" err="1" smtClean="0"/>
              <a:t>입점</a:t>
            </a:r>
            <a:endParaRPr lang="zh-CN" alt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press</a:t>
            </a:r>
            <a:endParaRPr lang="zh-CN" altLang="en-US" dirty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863" t="10178" r="17544" b="10272"/>
          <a:stretch>
            <a:fillRect/>
          </a:stretch>
        </p:blipFill>
        <p:spPr bwMode="auto">
          <a:xfrm>
            <a:off x="0" y="548680"/>
            <a:ext cx="669674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 l="31691" t="19485" r="18107" b="39172"/>
          <a:stretch>
            <a:fillRect/>
          </a:stretch>
        </p:blipFill>
        <p:spPr bwMode="auto">
          <a:xfrm>
            <a:off x="2267744" y="4149080"/>
            <a:ext cx="6120680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collection</a:t>
            </a:r>
            <a:endParaRPr lang="zh-CN" alt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725" t="30861" r="34727" b="23000"/>
          <a:stretch>
            <a:fillRect/>
          </a:stretch>
        </p:blipFill>
        <p:spPr bwMode="auto">
          <a:xfrm>
            <a:off x="179512" y="620688"/>
            <a:ext cx="616785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 l="13385" t="22526" r="35235" b="34004"/>
          <a:stretch>
            <a:fillRect/>
          </a:stretch>
        </p:blipFill>
        <p:spPr bwMode="auto">
          <a:xfrm>
            <a:off x="2650427" y="3645024"/>
            <a:ext cx="6493573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156177" y="692697"/>
            <a:ext cx="29878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dirty="0" smtClean="0"/>
              <a:t>Main item : One-piece</a:t>
            </a:r>
          </a:p>
          <a:p>
            <a:pPr algn="dist"/>
            <a:r>
              <a:rPr lang="en-US" altLang="ko-KR" dirty="0" smtClean="0"/>
              <a:t>Concept: fashion and science eliminates the weight and overly </a:t>
            </a:r>
          </a:p>
          <a:p>
            <a:pPr algn="dist"/>
            <a:r>
              <a:rPr lang="en-US" altLang="ko-KR" dirty="0" smtClean="0"/>
              <a:t>elaborate and welcomes the PLATPATTERN to lend a more modern, clean and light design.</a:t>
            </a:r>
          </a:p>
          <a:p>
            <a:endParaRPr lang="en-US" altLang="ko-KR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recruitment</a:t>
            </a:r>
            <a:endParaRPr lang="zh-CN" alt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045" t="26088" r="12770" b="24591"/>
          <a:stretch>
            <a:fillRect/>
          </a:stretch>
        </p:blipFill>
        <p:spPr bwMode="auto">
          <a:xfrm>
            <a:off x="0" y="620688"/>
            <a:ext cx="882047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 l="28738" t="10626" r="21650" b="13222"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recruitment</a:t>
            </a:r>
            <a:endParaRPr lang="zh-CN" alt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044" t="11769" r="13725" b="8681"/>
          <a:stretch>
            <a:fillRect/>
          </a:stretch>
        </p:blipFill>
        <p:spPr bwMode="auto">
          <a:xfrm>
            <a:off x="0" y="764704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location</a:t>
            </a:r>
            <a:endParaRPr lang="zh-CN" alt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044" t="23896" r="16146" b="21409"/>
          <a:stretch>
            <a:fillRect/>
          </a:stretch>
        </p:blipFill>
        <p:spPr bwMode="auto">
          <a:xfrm>
            <a:off x="539552" y="1556792"/>
            <a:ext cx="7848872" cy="377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39</Words>
  <Application>Microsoft Office PowerPoint</Application>
  <PresentationFormat>화면 슬라이드 쇼(4:3)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슬라이드 1</vt:lpstr>
      <vt:lpstr>Intro</vt:lpstr>
      <vt:lpstr>press</vt:lpstr>
      <vt:lpstr>collection</vt:lpstr>
      <vt:lpstr>recruitment</vt:lpstr>
      <vt:lpstr>recruitment</vt:lpstr>
      <vt:lpstr>location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Q310</dc:creator>
  <cp:lastModifiedBy>Q310</cp:lastModifiedBy>
  <cp:revision>10</cp:revision>
  <dcterms:created xsi:type="dcterms:W3CDTF">2014-03-27T11:20:15Z</dcterms:created>
  <dcterms:modified xsi:type="dcterms:W3CDTF">2014-03-27T13:01:20Z</dcterms:modified>
</cp:coreProperties>
</file>