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3" r:id="rId5"/>
    <p:sldId id="262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0" autoAdjust="0"/>
  </p:normalViewPr>
  <p:slideViewPr>
    <p:cSldViewPr>
      <p:cViewPr>
        <p:scale>
          <a:sx n="90" d="100"/>
          <a:sy n="90" d="100"/>
        </p:scale>
        <p:origin x="-8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C956-90A0-4128-93E6-109E52DBFD2C}" type="datetimeFigureOut">
              <a:rPr lang="ko-KR" altLang="en-US" smtClean="0"/>
              <a:pPr/>
              <a:t>2013-12-01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16060-55F8-468E-B227-88DBBEAED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3857620" y="1000108"/>
            <a:ext cx="4746099" cy="4500594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619" y="2862860"/>
            <a:ext cx="84786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/>
              <a:t>옷걸이 세</a:t>
            </a:r>
            <a:r>
              <a:rPr lang="ko-KR" altLang="en-US" sz="5400" b="1" dirty="0" smtClean="0">
                <a:solidFill>
                  <a:schemeClr val="bg1"/>
                </a:solidFill>
              </a:rPr>
              <a:t>탁소</a:t>
            </a:r>
            <a:endParaRPr lang="en-US" altLang="ko-KR" sz="5400" b="1" dirty="0" smtClean="0">
              <a:solidFill>
                <a:schemeClr val="bg1"/>
              </a:solidFill>
            </a:endParaRPr>
          </a:p>
          <a:p>
            <a:r>
              <a:rPr lang="en-US" altLang="ko-KR" sz="5400" b="1" dirty="0" smtClean="0"/>
              <a:t>“smart ha</a:t>
            </a:r>
            <a:r>
              <a:rPr lang="en-US" altLang="ko-KR" sz="5400" b="1" dirty="0" smtClean="0">
                <a:solidFill>
                  <a:schemeClr val="bg1"/>
                </a:solidFill>
              </a:rPr>
              <a:t>nger”</a:t>
            </a:r>
          </a:p>
          <a:p>
            <a:endParaRPr lang="en-US" altLang="ko-KR" sz="5400" b="1" dirty="0" smtClean="0">
              <a:solidFill>
                <a:schemeClr val="bg1"/>
              </a:solidFill>
            </a:endParaRPr>
          </a:p>
          <a:p>
            <a:r>
              <a:rPr lang="en-US" altLang="ko-KR" sz="5400" b="1" dirty="0" smtClean="0"/>
              <a:t>            1004423 </a:t>
            </a:r>
            <a:r>
              <a:rPr lang="ko-KR" altLang="en-US" sz="5400" b="1" dirty="0" smtClean="0"/>
              <a:t>이은주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142984"/>
            <a:ext cx="8715436" cy="514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363660"/>
            <a:ext cx="3436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01. </a:t>
            </a:r>
            <a:r>
              <a:rPr lang="en-US" altLang="ko-KR" sz="4000" b="1" dirty="0" smtClean="0"/>
              <a:t>CONCEPT</a:t>
            </a:r>
            <a:endParaRPr lang="ko-KR" altLang="en-US" sz="4000" b="1" dirty="0"/>
          </a:p>
        </p:txBody>
      </p:sp>
      <p:sp>
        <p:nvSpPr>
          <p:cNvPr id="4" name="직사각형 3"/>
          <p:cNvSpPr/>
          <p:nvPr/>
        </p:nvSpPr>
        <p:spPr>
          <a:xfrm>
            <a:off x="6898977" y="6286520"/>
            <a:ext cx="2102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Blog.naver.com/</a:t>
            </a:r>
            <a:r>
              <a:rPr lang="en-US" altLang="ko-KR" sz="1400" dirty="0" err="1" smtClean="0"/>
              <a:t>dj_phila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ko-KR" altLang="en-US" dirty="0" smtClean="0"/>
              <a:t>옷걸이에 걸어두기 만해도 항상 </a:t>
            </a:r>
            <a:r>
              <a:rPr lang="ko-KR" altLang="en-US" dirty="0" err="1" smtClean="0"/>
              <a:t>새옷</a:t>
            </a:r>
            <a:r>
              <a:rPr lang="ko-KR" altLang="en-US" dirty="0" smtClean="0"/>
              <a:t> 같은 느낌으로 </a:t>
            </a:r>
            <a:r>
              <a:rPr lang="ko-KR" altLang="en-US" dirty="0" err="1" smtClean="0"/>
              <a:t>향균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냄새제거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그림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546696" cy="292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1571612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ko-KR" altLang="en-US" dirty="0" smtClean="0"/>
              <a:t>옷에는 신발이나 병균보다 더 많은 세균이 존재하는데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바쁘고 빨래하기 힘든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인가구를</a:t>
            </a:r>
            <a:r>
              <a:rPr lang="ko-KR" altLang="en-US" dirty="0" smtClean="0"/>
              <a:t> 위해 굳이 빨래를 하지 않아도 청결하게 관리 할 수 있는 옷걸이</a:t>
            </a:r>
            <a:endParaRPr lang="ko-KR" altLang="en-US" dirty="0"/>
          </a:p>
        </p:txBody>
      </p:sp>
      <p:pic>
        <p:nvPicPr>
          <p:cNvPr id="9" name="그림 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357562"/>
            <a:ext cx="3691282" cy="27629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071546"/>
            <a:ext cx="8715436" cy="514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2844" y="363660"/>
            <a:ext cx="2980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02. </a:t>
            </a:r>
            <a:r>
              <a:rPr lang="en-US" altLang="ko-KR" sz="4000" b="1" dirty="0" smtClean="0"/>
              <a:t>DESIGN</a:t>
            </a:r>
            <a:endParaRPr lang="ko-KR" altLang="en-US" sz="4000" b="1" dirty="0"/>
          </a:p>
        </p:txBody>
      </p:sp>
      <p:sp>
        <p:nvSpPr>
          <p:cNvPr id="4" name="직사각형 3"/>
          <p:cNvSpPr/>
          <p:nvPr/>
        </p:nvSpPr>
        <p:spPr>
          <a:xfrm>
            <a:off x="6898977" y="6286520"/>
            <a:ext cx="2102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Blog.naver.com/</a:t>
            </a:r>
            <a:r>
              <a:rPr lang="en-US" altLang="ko-KR" sz="1400" dirty="0" err="1" smtClean="0"/>
              <a:t>dj_phila</a:t>
            </a:r>
            <a:endParaRPr lang="ko-KR" altLang="en-US" sz="1400" dirty="0"/>
          </a:p>
        </p:txBody>
      </p:sp>
      <p:pic>
        <p:nvPicPr>
          <p:cNvPr id="5" name="그림 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214422"/>
            <a:ext cx="5662986" cy="45710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071546"/>
            <a:ext cx="8715436" cy="514353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2844" y="363660"/>
            <a:ext cx="3736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03. </a:t>
            </a:r>
            <a:r>
              <a:rPr lang="en-US" altLang="ko-KR" sz="4000" b="1" dirty="0" smtClean="0"/>
              <a:t>FUNCTION</a:t>
            </a:r>
            <a:endParaRPr lang="ko-KR" altLang="en-US" sz="4000" b="1" dirty="0"/>
          </a:p>
        </p:txBody>
      </p:sp>
      <p:sp>
        <p:nvSpPr>
          <p:cNvPr id="4" name="직사각형 3"/>
          <p:cNvSpPr/>
          <p:nvPr/>
        </p:nvSpPr>
        <p:spPr>
          <a:xfrm>
            <a:off x="6898977" y="6286520"/>
            <a:ext cx="2102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Blog.naver.com/</a:t>
            </a:r>
            <a:r>
              <a:rPr lang="en-US" altLang="ko-KR" sz="1400" dirty="0" err="1" smtClean="0"/>
              <a:t>dj_phila</a:t>
            </a:r>
            <a:endParaRPr lang="ko-KR" altLang="en-US" sz="1400" dirty="0"/>
          </a:p>
        </p:txBody>
      </p:sp>
      <p:pic>
        <p:nvPicPr>
          <p:cNvPr id="5" name="그림 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112440"/>
            <a:ext cx="7572428" cy="4334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571472" y="5502841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ko-KR" altLang="en-US" dirty="0" smtClean="0"/>
              <a:t>두 가지 버튼으로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손쉬운 조작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버튼을 누르면 </a:t>
            </a:r>
            <a:r>
              <a:rPr lang="ko-KR" altLang="en-US" dirty="0" err="1" smtClean="0"/>
              <a:t>향균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탈취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건조효과가 일어남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071546"/>
            <a:ext cx="8715436" cy="514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2844" y="363660"/>
            <a:ext cx="3736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03.</a:t>
            </a:r>
            <a:r>
              <a:rPr lang="en-US" altLang="ko-KR" sz="4000" b="1" dirty="0" smtClean="0"/>
              <a:t> </a:t>
            </a:r>
            <a:r>
              <a:rPr lang="en-US" altLang="ko-KR" sz="4000" b="1" dirty="0" smtClean="0"/>
              <a:t>FUNCTION</a:t>
            </a:r>
            <a:endParaRPr lang="ko-KR" altLang="en-US" sz="4000" b="1" dirty="0"/>
          </a:p>
        </p:txBody>
      </p:sp>
      <p:sp>
        <p:nvSpPr>
          <p:cNvPr id="4" name="직사각형 3"/>
          <p:cNvSpPr/>
          <p:nvPr/>
        </p:nvSpPr>
        <p:spPr>
          <a:xfrm>
            <a:off x="6898977" y="6286520"/>
            <a:ext cx="2102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Blog.naver.com/</a:t>
            </a:r>
            <a:r>
              <a:rPr lang="en-US" altLang="ko-KR" sz="1400" dirty="0" err="1" smtClean="0"/>
              <a:t>dj_phila</a:t>
            </a:r>
            <a:endParaRPr lang="ko-KR" altLang="en-US" sz="1400" dirty="0"/>
          </a:p>
        </p:txBody>
      </p:sp>
      <p:pic>
        <p:nvPicPr>
          <p:cNvPr id="5" name="그림 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7550270" cy="2571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071942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: USB </a:t>
            </a:r>
            <a:r>
              <a:rPr lang="ko-KR" altLang="en-US" dirty="0" err="1" smtClean="0"/>
              <a:t>어답터만</a:t>
            </a:r>
            <a:r>
              <a:rPr lang="ko-KR" altLang="en-US" dirty="0" smtClean="0"/>
              <a:t> 있으면 언제 어디서든 충전가능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옷걸이 조절기능으로 어떤 크기의 옷도 관리가능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사용하지 </a:t>
            </a:r>
            <a:r>
              <a:rPr lang="ko-KR" altLang="en-US" dirty="0" err="1" smtClean="0"/>
              <a:t>않을떄는</a:t>
            </a:r>
            <a:r>
              <a:rPr lang="ko-KR" altLang="en-US" dirty="0" smtClean="0"/>
              <a:t> 접어서 보관가능 하며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편리하게 휴대가능</a:t>
            </a:r>
            <a:endParaRPr lang="en-US" altLang="ko-KR" dirty="0" smtClean="0"/>
          </a:p>
        </p:txBody>
      </p:sp>
      <p:pic>
        <p:nvPicPr>
          <p:cNvPr id="7" name="그림 6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643314"/>
            <a:ext cx="1928826" cy="25315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095" y="2606756"/>
            <a:ext cx="52118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 </a:t>
            </a:r>
            <a:r>
              <a:rPr lang="en-US" altLang="ko-KR" sz="6600" b="1" dirty="0" smtClean="0">
                <a:solidFill>
                  <a:schemeClr val="accent6"/>
                </a:solidFill>
              </a:rPr>
              <a:t>YOU</a:t>
            </a:r>
            <a:endParaRPr lang="ko-KR" altLang="en-US" sz="6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104</Words>
  <Application>Microsoft Office PowerPoint</Application>
  <PresentationFormat>화면 슬라이드 쇼(4:3)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RNB김한나</dc:creator>
  <cp:lastModifiedBy>user</cp:lastModifiedBy>
  <cp:revision>7</cp:revision>
  <dcterms:created xsi:type="dcterms:W3CDTF">2012-04-03T05:51:01Z</dcterms:created>
  <dcterms:modified xsi:type="dcterms:W3CDTF">2013-12-01T13:55:09Z</dcterms:modified>
</cp:coreProperties>
</file>