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3" r:id="rId8"/>
    <p:sldId id="261" r:id="rId9"/>
    <p:sldId id="262" r:id="rId10"/>
    <p:sldId id="264" r:id="rId11"/>
    <p:sldId id="265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E89D-658A-4240-B736-4AD79BDF9718}" type="datetimeFigureOut">
              <a:rPr lang="ko-KR" altLang="en-US" smtClean="0"/>
              <a:pPr/>
              <a:t>2014-03-25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801C-C46A-4BED-A4AC-0A443E4E8D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E89D-658A-4240-B736-4AD79BDF9718}" type="datetimeFigureOut">
              <a:rPr lang="ko-KR" altLang="en-US" smtClean="0"/>
              <a:pPr/>
              <a:t>2014-03-25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801C-C46A-4BED-A4AC-0A443E4E8D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E89D-658A-4240-B736-4AD79BDF9718}" type="datetimeFigureOut">
              <a:rPr lang="ko-KR" altLang="en-US" smtClean="0"/>
              <a:pPr/>
              <a:t>2014-03-25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801C-C46A-4BED-A4AC-0A443E4E8D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E89D-658A-4240-B736-4AD79BDF9718}" type="datetimeFigureOut">
              <a:rPr lang="ko-KR" altLang="en-US" smtClean="0"/>
              <a:pPr/>
              <a:t>2014-03-25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801C-C46A-4BED-A4AC-0A443E4E8D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E89D-658A-4240-B736-4AD79BDF9718}" type="datetimeFigureOut">
              <a:rPr lang="ko-KR" altLang="en-US" smtClean="0"/>
              <a:pPr/>
              <a:t>2014-03-25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801C-C46A-4BED-A4AC-0A443E4E8D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E89D-658A-4240-B736-4AD79BDF9718}" type="datetimeFigureOut">
              <a:rPr lang="ko-KR" altLang="en-US" smtClean="0"/>
              <a:pPr/>
              <a:t>2014-03-25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801C-C46A-4BED-A4AC-0A443E4E8D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E89D-658A-4240-B736-4AD79BDF9718}" type="datetimeFigureOut">
              <a:rPr lang="ko-KR" altLang="en-US" smtClean="0"/>
              <a:pPr/>
              <a:t>2014-03-25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801C-C46A-4BED-A4AC-0A443E4E8D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E89D-658A-4240-B736-4AD79BDF9718}" type="datetimeFigureOut">
              <a:rPr lang="ko-KR" altLang="en-US" smtClean="0"/>
              <a:pPr/>
              <a:t>2014-03-25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801C-C46A-4BED-A4AC-0A443E4E8D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E89D-658A-4240-B736-4AD79BDF9718}" type="datetimeFigureOut">
              <a:rPr lang="ko-KR" altLang="en-US" smtClean="0"/>
              <a:pPr/>
              <a:t>2014-03-25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801C-C46A-4BED-A4AC-0A443E4E8D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E89D-658A-4240-B736-4AD79BDF9718}" type="datetimeFigureOut">
              <a:rPr lang="ko-KR" altLang="en-US" smtClean="0"/>
              <a:pPr/>
              <a:t>2014-03-25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801C-C46A-4BED-A4AC-0A443E4E8D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E89D-658A-4240-B736-4AD79BDF9718}" type="datetimeFigureOut">
              <a:rPr lang="ko-KR" altLang="en-US" smtClean="0"/>
              <a:pPr/>
              <a:t>2014-03-25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801C-C46A-4BED-A4AC-0A443E4E8D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0E89D-658A-4240-B736-4AD79BDF9718}" type="datetimeFigureOut">
              <a:rPr lang="ko-KR" altLang="en-US" smtClean="0"/>
              <a:pPr/>
              <a:t>2014-03-25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6801C-C46A-4BED-A4AC-0A443E4E8D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arhartt-wip.co.kr/home/2014/01/carhartt-wip-springsummer-2014-lookbook-video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643274" y="5929330"/>
            <a:ext cx="5500726" cy="542932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1241128 </a:t>
            </a:r>
            <a:r>
              <a:rPr lang="ko-KR" altLang="en-US" dirty="0" err="1" smtClean="0">
                <a:latin typeface="나눔고딕" pitchFamily="50" charset="-127"/>
                <a:ea typeface="나눔고딕" pitchFamily="50" charset="-127"/>
              </a:rPr>
              <a:t>정임주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500306"/>
            <a:ext cx="5802049" cy="16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28604"/>
            <a:ext cx="30765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857752" y="500042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atin typeface="나눔고딕" pitchFamily="50" charset="-127"/>
                <a:ea typeface="나눔고딕" pitchFamily="50" charset="-127"/>
              </a:rPr>
              <a:t>채용정보</a:t>
            </a:r>
            <a:endParaRPr lang="ko-KR" altLang="en-US" sz="3200" b="1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1357322" cy="79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714480" y="1714488"/>
            <a:ext cx="1913181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altLang="ko-KR" dirty="0" smtClean="0">
                <a:latin typeface="MS PGothic" pitchFamily="34" charset="-128"/>
                <a:ea typeface="MS PGothic" pitchFamily="34" charset="-128"/>
              </a:rPr>
              <a:t>www.saramin.co.kr</a:t>
            </a:r>
            <a:endParaRPr lang="ko-KR" altLang="en-US" dirty="0">
              <a:latin typeface="MS PGothic" pitchFamily="34" charset="-128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214554"/>
            <a:ext cx="4624395" cy="311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07478" y="2071678"/>
            <a:ext cx="510794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000628" y="4143380"/>
            <a:ext cx="3760004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900" b="1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칼하트</a:t>
            </a:r>
            <a:r>
              <a:rPr kumimoji="1" 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 </a:t>
            </a:r>
            <a:r>
              <a:rPr kumimoji="1" lang="ko-KR" alt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WIP </a:t>
            </a:r>
            <a:r>
              <a:rPr kumimoji="1" 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코리아와 함께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새로운 미래를 개척해나갈 인재를 모집 합니다</a:t>
            </a:r>
            <a:r>
              <a:rPr kumimoji="1" lang="ko-KR" alt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-</a:t>
            </a:r>
            <a:r>
              <a:rPr kumimoji="1" 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모집분야 </a:t>
            </a:r>
            <a:r>
              <a:rPr kumimoji="1" lang="ko-KR" alt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&amp; </a:t>
            </a:r>
            <a:r>
              <a:rPr kumimoji="1" 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모집인원</a:t>
            </a:r>
            <a:r>
              <a:rPr kumimoji="1" lang="ko-KR" alt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-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900" b="1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칼하트</a:t>
            </a:r>
            <a:r>
              <a:rPr kumimoji="1" 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 </a:t>
            </a:r>
            <a:r>
              <a:rPr kumimoji="1" lang="ko-KR" alt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WIP </a:t>
            </a:r>
            <a:r>
              <a:rPr kumimoji="1" lang="ko-KR" sz="900" b="1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롯데백화점</a:t>
            </a:r>
            <a:r>
              <a:rPr kumimoji="1" 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 </a:t>
            </a:r>
            <a:r>
              <a:rPr kumimoji="1" lang="ko-KR" sz="900" b="1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창원점</a:t>
            </a:r>
            <a:r>
              <a:rPr kumimoji="1" 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 스토어스태프 </a:t>
            </a:r>
            <a:r>
              <a:rPr kumimoji="1" lang="ko-KR" alt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1</a:t>
            </a:r>
            <a:r>
              <a:rPr kumimoji="1" 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명 </a:t>
            </a:r>
            <a:r>
              <a:rPr kumimoji="1" lang="ko-KR" alt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(</a:t>
            </a:r>
            <a:r>
              <a:rPr kumimoji="1" lang="ko-KR" sz="900" b="1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여성스탭우대</a:t>
            </a:r>
            <a:r>
              <a:rPr kumimoji="1" lang="ko-KR" alt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-</a:t>
            </a:r>
            <a:r>
              <a:rPr kumimoji="1" 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지원자격</a:t>
            </a:r>
            <a:r>
              <a:rPr kumimoji="1" lang="ko-KR" alt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-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20</a:t>
            </a:r>
            <a:r>
              <a:rPr kumimoji="1" 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세 이상의 남</a:t>
            </a:r>
            <a:r>
              <a:rPr kumimoji="1" lang="ko-KR" alt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, </a:t>
            </a:r>
            <a:r>
              <a:rPr kumimoji="1" 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여 누구나 지원 가능합니다</a:t>
            </a:r>
            <a:r>
              <a:rPr kumimoji="1" lang="ko-KR" alt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. (</a:t>
            </a:r>
            <a:r>
              <a:rPr kumimoji="1" 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남성의 경우 </a:t>
            </a:r>
            <a:r>
              <a:rPr kumimoji="1" lang="ko-KR" sz="900" b="1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군필자</a:t>
            </a:r>
            <a:r>
              <a:rPr kumimoji="1" 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 지원가능</a:t>
            </a:r>
            <a:r>
              <a:rPr kumimoji="1" lang="ko-KR" alt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-</a:t>
            </a:r>
            <a:r>
              <a:rPr kumimoji="1" 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내용</a:t>
            </a:r>
            <a:r>
              <a:rPr kumimoji="1" lang="ko-KR" alt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-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서류접수기간</a:t>
            </a:r>
            <a:r>
              <a:rPr kumimoji="1" lang="ko-KR" alt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: </a:t>
            </a:r>
            <a:r>
              <a:rPr kumimoji="1" 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채용 시 마감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서류접수 후 </a:t>
            </a:r>
            <a:r>
              <a:rPr kumimoji="1" lang="ko-KR" alt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1</a:t>
            </a:r>
            <a:r>
              <a:rPr kumimoji="1" 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차합격자에 한해 개별면접 후 최종선발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임금</a:t>
            </a:r>
            <a:r>
              <a:rPr kumimoji="1" lang="ko-KR" alt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: </a:t>
            </a:r>
            <a:r>
              <a:rPr kumimoji="1" 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상담 후 결정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휴무</a:t>
            </a:r>
            <a:r>
              <a:rPr kumimoji="1" lang="ko-KR" alt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: </a:t>
            </a:r>
            <a:r>
              <a:rPr kumimoji="1" 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월 </a:t>
            </a:r>
            <a:r>
              <a:rPr kumimoji="1" lang="ko-KR" alt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6</a:t>
            </a:r>
            <a:r>
              <a:rPr kumimoji="1" 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회 휴무</a:t>
            </a:r>
            <a:r>
              <a:rPr kumimoji="1" lang="ko-KR" alt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, </a:t>
            </a:r>
            <a:r>
              <a:rPr kumimoji="1" 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격주 주 </a:t>
            </a:r>
            <a:r>
              <a:rPr kumimoji="1" lang="ko-KR" alt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5</a:t>
            </a:r>
            <a:r>
              <a:rPr kumimoji="1" lang="ko-KR" sz="9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일제</a:t>
            </a:r>
          </a:p>
        </p:txBody>
      </p:sp>
      <p:sp>
        <p:nvSpPr>
          <p:cNvPr id="13" name="직사각형 12"/>
          <p:cNvSpPr/>
          <p:nvPr/>
        </p:nvSpPr>
        <p:spPr bwMode="auto">
          <a:xfrm>
            <a:off x="2857488" y="5929330"/>
            <a:ext cx="3369624" cy="712880"/>
          </a:xfrm>
          <a:prstGeom prst="rect">
            <a:avLst/>
          </a:prstGeom>
          <a:solidFill>
            <a:srgbClr val="002060">
              <a:alpha val="8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ctr" anchorCtr="0" compatLnSpc="1">
            <a:prstTxWarp prst="textNoShape">
              <a:avLst/>
            </a:prstTxWarp>
          </a:bodyPr>
          <a:lstStyle/>
          <a:p>
            <a:pPr algn="ctr" defTabSz="407526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ko-KR" altLang="en-US" sz="2400" b="1" dirty="0" smtClean="0">
                <a:solidFill>
                  <a:schemeClr val="bg1">
                    <a:lumMod val="95000"/>
                  </a:schemeClr>
                </a:solidFill>
                <a:latin typeface="나눔고딕" pitchFamily="50" charset="-127"/>
                <a:ea typeface="나눔고딕" pitchFamily="50" charset="-127"/>
              </a:rPr>
              <a:t>현재 </a:t>
            </a:r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latin typeface="나눔고딕" pitchFamily="50" charset="-127"/>
                <a:ea typeface="나눔고딕" pitchFamily="50" charset="-127"/>
              </a:rPr>
              <a:t>채용정보는 없음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28604"/>
            <a:ext cx="30765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857752" y="500042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atin typeface="나눔고딕" pitchFamily="50" charset="-127"/>
                <a:ea typeface="나눔고딕" pitchFamily="50" charset="-127"/>
              </a:rPr>
              <a:t>채용정보</a:t>
            </a:r>
            <a:endParaRPr lang="ko-KR" altLang="en-US" sz="3200" b="1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928802"/>
            <a:ext cx="17907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929066"/>
            <a:ext cx="14859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직사각형 11"/>
          <p:cNvSpPr/>
          <p:nvPr/>
        </p:nvSpPr>
        <p:spPr bwMode="auto">
          <a:xfrm>
            <a:off x="642910" y="2714620"/>
            <a:ext cx="3714776" cy="785818"/>
          </a:xfrm>
          <a:prstGeom prst="rect">
            <a:avLst/>
          </a:prstGeom>
          <a:solidFill>
            <a:srgbClr val="002060">
              <a:alpha val="8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ko-KR" altLang="en-US" sz="3200" b="1" dirty="0" smtClean="0">
                <a:solidFill>
                  <a:schemeClr val="bg1">
                    <a:lumMod val="95000"/>
                  </a:schemeClr>
                </a:solidFill>
                <a:latin typeface="나눔고딕" pitchFamily="50" charset="-127"/>
                <a:ea typeface="나눔고딕" pitchFamily="50" charset="-127"/>
              </a:rPr>
              <a:t>채용정보 없음</a:t>
            </a:r>
            <a:endParaRPr kumimoji="0" lang="ko-KR" altLang="en-US" sz="32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642910" y="4572008"/>
            <a:ext cx="3714776" cy="785818"/>
          </a:xfrm>
          <a:prstGeom prst="rect">
            <a:avLst/>
          </a:prstGeom>
          <a:solidFill>
            <a:srgbClr val="002060">
              <a:alpha val="8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ko-KR" altLang="en-US" sz="3200" b="1" dirty="0" smtClean="0">
                <a:solidFill>
                  <a:schemeClr val="bg1">
                    <a:lumMod val="95000"/>
                  </a:schemeClr>
                </a:solidFill>
                <a:latin typeface="나눔고딕" pitchFamily="50" charset="-127"/>
                <a:ea typeface="나눔고딕" pitchFamily="50" charset="-127"/>
              </a:rPr>
              <a:t>채용정보 없음</a:t>
            </a:r>
            <a:endParaRPr kumimoji="0" lang="ko-KR" altLang="en-US" sz="32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7200" y="1928802"/>
            <a:ext cx="1118277" cy="59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857628"/>
            <a:ext cx="21050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직사각형 16"/>
          <p:cNvSpPr/>
          <p:nvPr/>
        </p:nvSpPr>
        <p:spPr bwMode="auto">
          <a:xfrm>
            <a:off x="4500562" y="2714620"/>
            <a:ext cx="3714776" cy="785818"/>
          </a:xfrm>
          <a:prstGeom prst="rect">
            <a:avLst/>
          </a:prstGeom>
          <a:solidFill>
            <a:srgbClr val="002060">
              <a:alpha val="8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ko-KR" altLang="en-US" sz="3200" b="1" dirty="0" smtClean="0">
                <a:solidFill>
                  <a:schemeClr val="bg1">
                    <a:lumMod val="95000"/>
                  </a:schemeClr>
                </a:solidFill>
                <a:latin typeface="나눔고딕" pitchFamily="50" charset="-127"/>
                <a:ea typeface="나눔고딕" pitchFamily="50" charset="-127"/>
              </a:rPr>
              <a:t>채용정보 없음</a:t>
            </a:r>
            <a:endParaRPr kumimoji="0" lang="ko-KR" altLang="en-US" sz="32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4500562" y="4572008"/>
            <a:ext cx="3714776" cy="785818"/>
          </a:xfrm>
          <a:prstGeom prst="rect">
            <a:avLst/>
          </a:prstGeom>
          <a:solidFill>
            <a:srgbClr val="002060">
              <a:alpha val="8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ko-KR" altLang="en-US" sz="3200" b="1" dirty="0" smtClean="0">
                <a:solidFill>
                  <a:schemeClr val="bg1">
                    <a:lumMod val="95000"/>
                  </a:schemeClr>
                </a:solidFill>
                <a:latin typeface="나눔고딕" pitchFamily="50" charset="-127"/>
                <a:ea typeface="나눔고딕" pitchFamily="50" charset="-127"/>
              </a:rPr>
              <a:t>채용정보 없음</a:t>
            </a:r>
            <a:endParaRPr kumimoji="0" lang="ko-KR" altLang="en-US" sz="32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00166" y="1214422"/>
            <a:ext cx="5429288" cy="1143000"/>
          </a:xfrm>
        </p:spPr>
        <p:txBody>
          <a:bodyPr>
            <a:normAutofit/>
          </a:bodyPr>
          <a:lstStyle/>
          <a:p>
            <a:r>
              <a:rPr lang="en-US" altLang="ko-KR" sz="4800" b="1" dirty="0" smtClean="0">
                <a:latin typeface="MS PGothic" pitchFamily="34" charset="-128"/>
                <a:ea typeface="MS PGothic" pitchFamily="34" charset="-128"/>
              </a:rPr>
              <a:t>Contents</a:t>
            </a:r>
            <a:endParaRPr lang="ko-KR" altLang="en-US" sz="4800" b="1" dirty="0">
              <a:latin typeface="MS PGothic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14546" y="2500306"/>
            <a:ext cx="6472254" cy="3625857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altLang="ko-KR" sz="2800" b="1" dirty="0" err="1" smtClean="0">
                <a:solidFill>
                  <a:schemeClr val="bg1">
                    <a:lumMod val="50000"/>
                  </a:schemeClr>
                </a:solidFill>
                <a:latin typeface="MS PGothic" pitchFamily="34" charset="-128"/>
                <a:ea typeface="MS PGothic" pitchFamily="34" charset="-128"/>
              </a:rPr>
              <a:t>Carhartt</a:t>
            </a:r>
            <a:r>
              <a:rPr lang="en-US" altLang="ko-KR" sz="2800" dirty="0" smtClean="0">
                <a:solidFill>
                  <a:schemeClr val="bg1">
                    <a:lumMod val="50000"/>
                  </a:schemeClr>
                </a:solidFill>
                <a:latin typeface="MS PGothic" pitchFamily="34" charset="-128"/>
                <a:ea typeface="MS PGothic" pitchFamily="34" charset="-128"/>
              </a:rPr>
              <a:t> Homepage</a:t>
            </a:r>
          </a:p>
          <a:p>
            <a:pPr marL="571500" indent="-571500">
              <a:buFont typeface="+mj-lt"/>
              <a:buAutoNum type="romanUcPeriod"/>
            </a:pPr>
            <a:r>
              <a:rPr lang="en-US" altLang="ko-KR" sz="2800" b="1" dirty="0" err="1" smtClean="0">
                <a:solidFill>
                  <a:schemeClr val="bg1">
                    <a:lumMod val="50000"/>
                  </a:schemeClr>
                </a:solidFill>
                <a:latin typeface="MS PGothic" pitchFamily="34" charset="-128"/>
                <a:ea typeface="MS PGothic" pitchFamily="34" charset="-128"/>
              </a:rPr>
              <a:t>Carhartt</a:t>
            </a:r>
            <a:r>
              <a:rPr lang="en-US" altLang="ko-KR" sz="2800" dirty="0" smtClean="0">
                <a:solidFill>
                  <a:schemeClr val="bg1">
                    <a:lumMod val="50000"/>
                  </a:schemeClr>
                </a:solidFill>
                <a:latin typeface="MS PGothic" pitchFamily="34" charset="-128"/>
                <a:ea typeface="MS PGothic" pitchFamily="34" charset="-128"/>
              </a:rPr>
              <a:t> </a:t>
            </a:r>
            <a:r>
              <a:rPr lang="en-US" altLang="ko-KR" sz="2800" dirty="0" err="1" smtClean="0">
                <a:solidFill>
                  <a:schemeClr val="bg1">
                    <a:lumMod val="50000"/>
                  </a:schemeClr>
                </a:solidFill>
                <a:latin typeface="MS PGothic" pitchFamily="34" charset="-128"/>
                <a:ea typeface="MS PGothic" pitchFamily="34" charset="-128"/>
              </a:rPr>
              <a:t>Wip</a:t>
            </a:r>
            <a:endParaRPr lang="en-US" altLang="ko-KR" sz="2800" dirty="0" smtClean="0">
              <a:solidFill>
                <a:schemeClr val="bg1">
                  <a:lumMod val="50000"/>
                </a:schemeClr>
              </a:solidFill>
              <a:latin typeface="MS PGothic" pitchFamily="34" charset="-128"/>
              <a:ea typeface="MS PGothic" pitchFamily="34" charset="-128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altLang="ko-KR" sz="2800" b="1" dirty="0" err="1" smtClean="0">
                <a:solidFill>
                  <a:schemeClr val="bg1">
                    <a:lumMod val="50000"/>
                  </a:schemeClr>
                </a:solidFill>
                <a:latin typeface="MS PGothic" pitchFamily="34" charset="-128"/>
                <a:ea typeface="MS PGothic" pitchFamily="34" charset="-128"/>
              </a:rPr>
              <a:t>Carhartt</a:t>
            </a:r>
            <a:r>
              <a:rPr lang="en-US" altLang="ko-KR" sz="2800" dirty="0" smtClean="0">
                <a:solidFill>
                  <a:schemeClr val="bg1">
                    <a:lumMod val="50000"/>
                  </a:schemeClr>
                </a:solidFill>
                <a:latin typeface="MS PGothic" pitchFamily="34" charset="-128"/>
                <a:ea typeface="MS PGothic" pitchFamily="34" charset="-128"/>
              </a:rPr>
              <a:t> </a:t>
            </a:r>
            <a:r>
              <a:rPr lang="en-US" altLang="ko-KR" sz="2800" dirty="0" err="1" smtClean="0">
                <a:solidFill>
                  <a:schemeClr val="bg1">
                    <a:lumMod val="50000"/>
                  </a:schemeClr>
                </a:solidFill>
                <a:latin typeface="MS PGothic" pitchFamily="34" charset="-128"/>
                <a:ea typeface="MS PGothic" pitchFamily="34" charset="-128"/>
              </a:rPr>
              <a:t>Wip</a:t>
            </a:r>
            <a:r>
              <a:rPr lang="en-US" altLang="ko-KR" sz="2800" dirty="0" smtClean="0">
                <a:solidFill>
                  <a:schemeClr val="bg1">
                    <a:lumMod val="50000"/>
                  </a:schemeClr>
                </a:solidFill>
                <a:latin typeface="MS PGothic" pitchFamily="34" charset="-128"/>
                <a:ea typeface="MS PGothic" pitchFamily="34" charset="-128"/>
              </a:rPr>
              <a:t> stores</a:t>
            </a:r>
          </a:p>
          <a:p>
            <a:pPr marL="571500" indent="-571500">
              <a:buFont typeface="+mj-lt"/>
              <a:buAutoNum type="romanUcPeriod"/>
            </a:pPr>
            <a:r>
              <a:rPr lang="en-US" altLang="ko-KR" sz="2800" b="1" dirty="0" err="1" smtClean="0">
                <a:solidFill>
                  <a:schemeClr val="bg1">
                    <a:lumMod val="50000"/>
                  </a:schemeClr>
                </a:solidFill>
                <a:latin typeface="MS PGothic" pitchFamily="34" charset="-128"/>
                <a:ea typeface="MS PGothic" pitchFamily="34" charset="-128"/>
              </a:rPr>
              <a:t>Carhartt</a:t>
            </a:r>
            <a:r>
              <a:rPr lang="en-US" altLang="ko-KR" sz="2800" dirty="0" smtClean="0">
                <a:solidFill>
                  <a:schemeClr val="bg1">
                    <a:lumMod val="50000"/>
                  </a:schemeClr>
                </a:solidFill>
                <a:latin typeface="MS PGothic" pitchFamily="34" charset="-128"/>
                <a:ea typeface="MS PGothic" pitchFamily="34" charset="-128"/>
              </a:rPr>
              <a:t> 2014 S/S</a:t>
            </a:r>
          </a:p>
          <a:p>
            <a:pPr marL="571500" indent="-571500">
              <a:buFont typeface="+mj-lt"/>
              <a:buAutoNum type="romanUcPeriod"/>
            </a:pPr>
            <a:r>
              <a:rPr lang="en-US" altLang="ko-KR" sz="2800" b="1" dirty="0" err="1" smtClean="0">
                <a:solidFill>
                  <a:schemeClr val="bg1">
                    <a:lumMod val="50000"/>
                  </a:schemeClr>
                </a:solidFill>
                <a:latin typeface="MS PGothic" pitchFamily="34" charset="-128"/>
                <a:ea typeface="MS PGothic" pitchFamily="34" charset="-128"/>
              </a:rPr>
              <a:t>Carhartt</a:t>
            </a:r>
            <a:r>
              <a:rPr lang="en-US" altLang="ko-KR" sz="2800" dirty="0" smtClean="0">
                <a:solidFill>
                  <a:schemeClr val="bg1">
                    <a:lumMod val="50000"/>
                  </a:schemeClr>
                </a:solidFill>
                <a:latin typeface="MS PGothic" pitchFamily="34" charset="-128"/>
                <a:ea typeface="MS PGothic" pitchFamily="34" charset="-128"/>
              </a:rPr>
              <a:t> </a:t>
            </a:r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채용정보</a:t>
            </a:r>
            <a:endParaRPr lang="ko-KR" altLang="en-US" sz="2800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85728"/>
            <a:ext cx="30765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8509059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58293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85728"/>
            <a:ext cx="30765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643042" y="285728"/>
            <a:ext cx="2300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latin typeface="MS PGothic" pitchFamily="34" charset="-128"/>
                <a:ea typeface="MS PGothic" pitchFamily="34" charset="-128"/>
              </a:rPr>
              <a:t>History of</a:t>
            </a:r>
            <a:endParaRPr lang="ko-KR" altLang="en-US" sz="4000" b="1" dirty="0">
              <a:latin typeface="MS PGothic" pitchFamily="34" charset="-128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214818"/>
            <a:ext cx="5286412" cy="144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85728"/>
            <a:ext cx="30765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8000" y="1357298"/>
            <a:ext cx="4572032" cy="10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2428868"/>
            <a:ext cx="4572031" cy="139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3929066"/>
            <a:ext cx="4214810" cy="149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643042" y="285728"/>
            <a:ext cx="2300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latin typeface="MS PGothic" pitchFamily="34" charset="-128"/>
                <a:ea typeface="MS PGothic" pitchFamily="34" charset="-128"/>
              </a:rPr>
              <a:t>History of</a:t>
            </a:r>
            <a:endParaRPr lang="ko-KR" altLang="en-US" sz="4000" b="1" dirty="0">
              <a:latin typeface="MS PGothic" pitchFamily="34" charset="-128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5572140"/>
            <a:ext cx="4429156" cy="85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874107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" y="4071942"/>
            <a:ext cx="8715437" cy="243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214810" y="214290"/>
            <a:ext cx="4043362" cy="1082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b="1" dirty="0" smtClean="0">
                <a:latin typeface="MS PGothic" pitchFamily="34" charset="-128"/>
                <a:ea typeface="+mj-ea"/>
                <a:cs typeface="+mj-cs"/>
              </a:rPr>
              <a:t>STORES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428604"/>
            <a:ext cx="30765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142976" y="214290"/>
            <a:ext cx="4043362" cy="1082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PGothic" pitchFamily="34" charset="-128"/>
                <a:ea typeface="MS PGothic" pitchFamily="34" charset="-128"/>
                <a:cs typeface="+mj-cs"/>
              </a:rPr>
              <a:t>2014 S/S 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 PGothic" pitchFamily="34" charset="-128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28604"/>
            <a:ext cx="30765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000372"/>
            <a:ext cx="35719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직사각형 6"/>
          <p:cNvSpPr/>
          <p:nvPr/>
        </p:nvSpPr>
        <p:spPr>
          <a:xfrm>
            <a:off x="1357290" y="5786454"/>
            <a:ext cx="585791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smtClean="0">
                <a:latin typeface="MS PGothic" pitchFamily="34" charset="-128"/>
                <a:ea typeface="MS PGothic" pitchFamily="34" charset="-128"/>
                <a:hlinkClick r:id="rId4"/>
              </a:rPr>
              <a:t>http://carhartt-wip.co.kr/home/2014/01/carhartt-wip-springsummer-2014-lookbook-video/</a:t>
            </a:r>
            <a:endParaRPr lang="ko-KR" altLang="en-US" sz="1050" dirty="0">
              <a:latin typeface="MS PGothic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307181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MS PGothic" pitchFamily="34" charset="-128"/>
                <a:ea typeface="MS PGothic" pitchFamily="34" charset="-128"/>
              </a:rPr>
              <a:t>LOOKBOOK VIDEO</a:t>
            </a:r>
            <a:endParaRPr lang="ko-KR" altLang="en-US" dirty="0">
              <a:latin typeface="MS PGothic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1928802"/>
            <a:ext cx="765145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err="1" smtClean="0">
                <a:latin typeface="나눔고딕" pitchFamily="50" charset="-127"/>
                <a:ea typeface="나눔고딕" pitchFamily="50" charset="-127"/>
              </a:rPr>
              <a:t>워크웨어의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 본질을 유지하기 위해서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이번 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S/S 2014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컬렉션에서는 그 동안 </a:t>
            </a:r>
            <a:r>
              <a:rPr lang="ko-KR" altLang="en-US" sz="1000" dirty="0" err="1" smtClean="0">
                <a:latin typeface="나눔고딕" pitchFamily="50" charset="-127"/>
                <a:ea typeface="나눔고딕" pitchFamily="50" charset="-127"/>
              </a:rPr>
              <a:t>칼하트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WIP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에서 꾸준히 보여주었던 클래식 아이템들을 현대적인 </a:t>
            </a:r>
            <a:endParaRPr lang="en-US" altLang="ko-KR" sz="10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느낌으로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재해석하였습니다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000" dirty="0" err="1" smtClean="0">
                <a:latin typeface="나눔고딕" pitchFamily="50" charset="-127"/>
                <a:ea typeface="나눔고딕" pitchFamily="50" charset="-127"/>
              </a:rPr>
              <a:t>카모플라주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 패턴이 이번 시즌 다시 사용 되었으며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00" dirty="0" err="1" smtClean="0">
                <a:latin typeface="나눔고딕" pitchFamily="50" charset="-127"/>
                <a:ea typeface="나눔고딕" pitchFamily="50" charset="-127"/>
              </a:rPr>
              <a:t>일렉트릭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 블루 색상으로 디테일이 더해진 </a:t>
            </a:r>
            <a:r>
              <a:rPr lang="en-US" altLang="ko-KR" sz="1000" dirty="0" err="1" smtClean="0">
                <a:latin typeface="나눔고딕" pitchFamily="50" charset="-127"/>
                <a:ea typeface="나눔고딕" pitchFamily="50" charset="-127"/>
              </a:rPr>
              <a:t>Camo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 Isle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패턴과 </a:t>
            </a:r>
            <a:endParaRPr lang="en-US" altLang="ko-KR" sz="10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새롭게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제작된 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Distorted twist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가 적용된 전통적인 국방패턴의 </a:t>
            </a:r>
            <a:r>
              <a:rPr lang="en-US" altLang="ko-KR" sz="1000" dirty="0" err="1" smtClean="0">
                <a:latin typeface="나눔고딕" pitchFamily="50" charset="-127"/>
                <a:ea typeface="나눔고딕" pitchFamily="50" charset="-127"/>
              </a:rPr>
              <a:t>Camo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 stain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패턴이 포함 되었습니다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또 한 기존 </a:t>
            </a:r>
            <a:r>
              <a:rPr lang="ko-KR" altLang="en-US" sz="1000" dirty="0" err="1" smtClean="0">
                <a:latin typeface="나눔고딕" pitchFamily="50" charset="-127"/>
                <a:ea typeface="나눔고딕" pitchFamily="50" charset="-127"/>
              </a:rPr>
              <a:t>칼하트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 클래식 컬러에 밝은 </a:t>
            </a:r>
            <a:endParaRPr lang="en-US" altLang="ko-KR" sz="10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색상들이 추가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되어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현대적인 컬렉션을 마무리 지었습니다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4043362" cy="1082660"/>
          </a:xfrm>
        </p:spPr>
        <p:txBody>
          <a:bodyPr/>
          <a:lstStyle/>
          <a:p>
            <a:r>
              <a:rPr lang="en-US" altLang="ko-KR" b="1" dirty="0" smtClean="0">
                <a:latin typeface="MS PGothic" pitchFamily="34" charset="-128"/>
                <a:ea typeface="MS PGothic" pitchFamily="34" charset="-128"/>
              </a:rPr>
              <a:t>2014 S/S </a:t>
            </a:r>
            <a:endParaRPr lang="ko-KR" altLang="en-US" b="1" dirty="0">
              <a:latin typeface="MS PGothic" pitchFamily="34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428604"/>
            <a:ext cx="30765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928802"/>
            <a:ext cx="128588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928802"/>
            <a:ext cx="128588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1928802"/>
            <a:ext cx="128588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1928802"/>
            <a:ext cx="128588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1928802"/>
            <a:ext cx="128588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7290" y="4000504"/>
            <a:ext cx="128588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4000504"/>
            <a:ext cx="128588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8" name="Picture 12"/>
          <p:cNvPicPr preferRelativeResize="0"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71934" y="4000504"/>
            <a:ext cx="128588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9" name="Picture 13"/>
          <p:cNvPicPr preferRelativeResize="0"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29256" y="4000504"/>
            <a:ext cx="128588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0" name="Picture 14"/>
          <p:cNvPicPr preferRelativeResize="0"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86578" y="4000504"/>
            <a:ext cx="128588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857224" y="150017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Men</a:t>
            </a:r>
            <a:endParaRPr lang="ko-KR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857364"/>
            <a:ext cx="4561539" cy="226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214414" y="214290"/>
            <a:ext cx="4043362" cy="1082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PGothic" pitchFamily="34" charset="-128"/>
                <a:ea typeface="MS PGothic" pitchFamily="34" charset="-128"/>
                <a:cs typeface="+mj-cs"/>
              </a:rPr>
              <a:t>2014 S/S 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 PGothic" pitchFamily="34" charset="-128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28604"/>
            <a:ext cx="30765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14348" y="1428736"/>
            <a:ext cx="996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Women</a:t>
            </a:r>
            <a:endParaRPr lang="ko-KR" alt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143380"/>
            <a:ext cx="4572032" cy="226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193</Words>
  <Application>Microsoft Office PowerPoint</Application>
  <PresentationFormat>화면 슬라이드 쇼(4:3)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슬라이드 1</vt:lpstr>
      <vt:lpstr>Contents</vt:lpstr>
      <vt:lpstr>슬라이드 3</vt:lpstr>
      <vt:lpstr>슬라이드 4</vt:lpstr>
      <vt:lpstr>슬라이드 5</vt:lpstr>
      <vt:lpstr>슬라이드 6</vt:lpstr>
      <vt:lpstr>슬라이드 7</vt:lpstr>
      <vt:lpstr>2014 S/S </vt:lpstr>
      <vt:lpstr>슬라이드 9</vt:lpstr>
      <vt:lpstr>슬라이드 10</vt:lpstr>
      <vt:lpstr>슬라이드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버드나무</dc:creator>
  <cp:lastModifiedBy>버드나무</cp:lastModifiedBy>
  <cp:revision>13</cp:revision>
  <dcterms:created xsi:type="dcterms:W3CDTF">2014-03-25T14:07:24Z</dcterms:created>
  <dcterms:modified xsi:type="dcterms:W3CDTF">2014-03-25T15:07:52Z</dcterms:modified>
</cp:coreProperties>
</file>