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57" r:id="rId7"/>
    <p:sldId id="259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zh-CN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645-A818-4755-B814-8FC89F615228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FF56-F431-48DA-A68B-76E17D2F852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2144" t="20908" r="70178" b="75155"/>
          <a:stretch>
            <a:fillRect/>
          </a:stretch>
        </p:blipFill>
        <p:spPr bwMode="auto">
          <a:xfrm>
            <a:off x="0" y="188640"/>
            <a:ext cx="11701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645-A818-4755-B814-8FC89F615228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FF56-F431-48DA-A68B-76E17D2F8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645-A818-4755-B814-8FC89F615228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FF56-F431-48DA-A68B-76E17D2F8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2195736" cy="692696"/>
          </a:xfrm>
        </p:spPr>
        <p:txBody>
          <a:bodyPr>
            <a:noAutofit/>
          </a:bodyPr>
          <a:lstStyle>
            <a:lvl1pPr>
              <a:defRPr sz="3200">
                <a:latin typeface="HY크리스탈M" pitchFamily="18" charset="-127"/>
                <a:cs typeface="FrankRuehl" pitchFamily="34" charset="-79"/>
              </a:defRPr>
            </a:lvl1pPr>
          </a:lstStyle>
          <a:p>
            <a:r>
              <a:rPr lang="en-US" altLang="zh-CN" dirty="0" smtClean="0"/>
              <a:t>BLUEFIT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zh-CN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645-A818-4755-B814-8FC89F615228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FF56-F431-48DA-A68B-76E17D2F8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645-A818-4755-B814-8FC89F615228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FF56-F431-48DA-A68B-76E17D2F8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645-A818-4755-B814-8FC89F615228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FF56-F431-48DA-A68B-76E17D2F8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645-A818-4755-B814-8FC89F615228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FF56-F431-48DA-A68B-76E17D2F8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645-A818-4755-B814-8FC89F615228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FF56-F431-48DA-A68B-76E17D2F8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645-A818-4755-B814-8FC89F615228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FF56-F431-48DA-A68B-76E17D2F8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645-A818-4755-B814-8FC89F615228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FF56-F431-48DA-A68B-76E17D2F8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645-A818-4755-B814-8FC89F615228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FF56-F431-48DA-A68B-76E17D2F8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52645-A818-4755-B814-8FC89F615228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0FF56-F431-48DA-A68B-76E17D2F8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859" t="28516" r="10226" b="16360"/>
          <a:stretch>
            <a:fillRect/>
          </a:stretch>
        </p:blipFill>
        <p:spPr bwMode="auto">
          <a:xfrm>
            <a:off x="1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875" t="14391" r="17613" b="13751"/>
          <a:stretch>
            <a:fillRect/>
          </a:stretch>
        </p:blipFill>
        <p:spPr bwMode="auto">
          <a:xfrm>
            <a:off x="0" y="692696"/>
            <a:ext cx="57211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동아대학교 3학년1학기\6_ㅇ_140327[1]\image_2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 rot="5400000">
            <a:off x="4383523" y="2097526"/>
            <a:ext cx="6165305" cy="33556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149080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신세계백화점 </a:t>
            </a:r>
            <a:r>
              <a:rPr lang="ko-KR" altLang="en-US" dirty="0" err="1" smtClean="0"/>
              <a:t>강남점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6488668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신세계백화점 </a:t>
            </a:r>
            <a:r>
              <a:rPr lang="ko-KR" altLang="en-US" dirty="0" err="1" smtClean="0"/>
              <a:t>센텀시티점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869160"/>
            <a:ext cx="4118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dobe Song Std L" pitchFamily="18" charset="-128"/>
              </a:rPr>
              <a:t>지역마다 브랜드 </a:t>
            </a:r>
            <a:r>
              <a:rPr lang="ko-KR" altLang="en-US" dirty="0" err="1" smtClean="0">
                <a:latin typeface="Adobe Song Std L" pitchFamily="18" charset="-128"/>
              </a:rPr>
              <a:t>컨셉</a:t>
            </a:r>
            <a:r>
              <a:rPr lang="ko-KR" altLang="en-US" dirty="0" smtClean="0">
                <a:latin typeface="Adobe Song Std L" pitchFamily="18" charset="-128"/>
              </a:rPr>
              <a:t> 차이가 있어 보임</a:t>
            </a:r>
            <a:endParaRPr lang="en-US" altLang="ko-KR" dirty="0" smtClean="0">
              <a:latin typeface="Adobe Song Std L" pitchFamily="18" charset="-128"/>
            </a:endParaRPr>
          </a:p>
          <a:p>
            <a:r>
              <a:rPr lang="en-US" altLang="zh-CN" dirty="0" smtClean="0">
                <a:latin typeface="Adobe Song Std L" pitchFamily="18" charset="-128"/>
                <a:ea typeface="Adobe Song Std L" pitchFamily="18" charset="-128"/>
              </a:rPr>
              <a:t>Main item : JEANS</a:t>
            </a:r>
            <a:endParaRPr lang="zh-CN" altLang="en-US" dirty="0">
              <a:latin typeface="Adobe Song Std L" pitchFamily="18" charset="-128"/>
              <a:ea typeface="Adobe Song Std L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0" y="620688"/>
            <a:ext cx="1619672" cy="360039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altLang="zh-CN" sz="2000" dirty="0" smtClean="0"/>
              <a:t>collaboration</a:t>
            </a:r>
            <a:endParaRPr lang="zh-CN" alt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10454" r="32379" b="27531"/>
          <a:stretch>
            <a:fillRect/>
          </a:stretch>
        </p:blipFill>
        <p:spPr bwMode="auto">
          <a:xfrm>
            <a:off x="3851920" y="0"/>
            <a:ext cx="52920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5785" t="20469" r="28147" b="22438"/>
          <a:stretch>
            <a:fillRect/>
          </a:stretch>
        </p:blipFill>
        <p:spPr bwMode="auto">
          <a:xfrm>
            <a:off x="0" y="2681536"/>
            <a:ext cx="56166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l="22241" t="26375" r="37597" b="66734"/>
          <a:stretch>
            <a:fillRect/>
          </a:stretch>
        </p:blipFill>
        <p:spPr bwMode="auto">
          <a:xfrm>
            <a:off x="2195736" y="6353944"/>
            <a:ext cx="48965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http://postfiles8.naver.net/20140315_39/nhyyyyy_1394818557314jSfUR_JPEG/SAM_1083.JPG?type=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7" name="제목 3"/>
          <p:cNvSpPr txBox="1">
            <a:spLocks/>
          </p:cNvSpPr>
          <p:nvPr/>
        </p:nvSpPr>
        <p:spPr>
          <a:xfrm>
            <a:off x="0" y="620688"/>
            <a:ext cx="1403648" cy="36003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/>
              <a:t>Main item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40466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</a:t>
            </a:r>
            <a:r>
              <a:rPr lang="en-US" altLang="zh-CN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eans</a:t>
            </a:r>
            <a:endParaRPr lang="zh-CN" alt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부제목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8738" t="10626" r="12500" b="23422"/>
          <a:stretch>
            <a:fillRect/>
          </a:stretch>
        </p:blipFill>
        <p:spPr bwMode="auto">
          <a:xfrm>
            <a:off x="0" y="764704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9919" t="9641" r="22241" b="8657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231" t="17344" r="26473" b="30485"/>
          <a:stretch>
            <a:fillRect/>
          </a:stretch>
        </p:blipFill>
        <p:spPr bwMode="auto">
          <a:xfrm>
            <a:off x="0" y="764704"/>
            <a:ext cx="87849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</Words>
  <Application>Microsoft Office PowerPoint</Application>
  <PresentationFormat>화면 슬라이드 쇼(4:3)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collaboration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Q310</dc:creator>
  <cp:lastModifiedBy>Q310</cp:lastModifiedBy>
  <cp:revision>10</cp:revision>
  <dcterms:created xsi:type="dcterms:W3CDTF">2014-03-27T12:37:40Z</dcterms:created>
  <dcterms:modified xsi:type="dcterms:W3CDTF">2014-03-27T14:18:16Z</dcterms:modified>
</cp:coreProperties>
</file>