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1B714-E975-4F8C-9F9F-FE51E75E5167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BF4A-6500-46B1-971E-A07468FFF7D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BF4A-6500-46B1-971E-A07468FFF7D1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BF4A-6500-46B1-971E-A07468FFF7D1}" type="slidenum">
              <a:rPr lang="ko-KR" altLang="en-US" smtClean="0"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65FAC5-35F4-4093-ABC0-44A730849968}" type="datetimeFigureOut">
              <a:rPr lang="ko-KR" altLang="en-US" smtClean="0"/>
              <a:t>2014-03-21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A77434-F5B9-406C-8305-2F49FC814F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SIERO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1110525 </a:t>
            </a:r>
            <a:r>
              <a:rPr lang="ko-KR" altLang="en-US" dirty="0" smtClean="0"/>
              <a:t>정유경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585913"/>
            <a:ext cx="73533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505700" cy="506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주력아이템</a:t>
            </a:r>
            <a:r>
              <a:rPr lang="en-US" altLang="ko-KR" dirty="0" smtClean="0"/>
              <a:t>(</a:t>
            </a:r>
            <a:r>
              <a:rPr lang="ko-KR" altLang="en-US" dirty="0" smtClean="0"/>
              <a:t>의류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353585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543308" cy="472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35719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3424239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14423"/>
            <a:ext cx="52387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7831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275272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57298"/>
            <a:ext cx="30934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39052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373527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053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010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572428" cy="495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SIERO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북유럽의 </a:t>
            </a:r>
            <a:r>
              <a:rPr lang="ko-KR" altLang="en-US" dirty="0" err="1" smtClean="0"/>
              <a:t>하이퀄리티를</a:t>
            </a:r>
            <a:r>
              <a:rPr lang="ko-KR" altLang="en-US" dirty="0" smtClean="0"/>
              <a:t> 표방하면서도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셔츠 </a:t>
            </a:r>
            <a:r>
              <a:rPr lang="en-US" altLang="ko-KR" dirty="0" smtClean="0"/>
              <a:t>8~20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니트 </a:t>
            </a:r>
            <a:r>
              <a:rPr lang="en-US" altLang="ko-KR" dirty="0" smtClean="0"/>
              <a:t>8~25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팬츠 </a:t>
            </a:r>
            <a:r>
              <a:rPr lang="en-US" altLang="ko-KR" dirty="0" smtClean="0"/>
              <a:t>8~25</a:t>
            </a:r>
            <a:r>
              <a:rPr lang="ko-KR" altLang="en-US" dirty="0" smtClean="0"/>
              <a:t>만원대로 가격 거품을 줄인 합리적이면서도 가장 </a:t>
            </a:r>
            <a:r>
              <a:rPr lang="ko-KR" altLang="en-US" dirty="0" err="1" smtClean="0"/>
              <a:t>트렌디한</a:t>
            </a:r>
            <a:r>
              <a:rPr lang="ko-KR" altLang="en-US" dirty="0" smtClean="0"/>
              <a:t> 브랜드</a:t>
            </a:r>
            <a:endParaRPr lang="en-US" altLang="ko-KR" dirty="0" smtClean="0"/>
          </a:p>
          <a:p>
            <a:r>
              <a:rPr lang="ko-KR" altLang="en-US" dirty="0" smtClean="0"/>
              <a:t>디자이너 출신의 </a:t>
            </a:r>
            <a:r>
              <a:rPr lang="en-US" altLang="ko-KR" dirty="0" smtClean="0"/>
              <a:t>CEO</a:t>
            </a:r>
            <a:r>
              <a:rPr lang="ko-KR" altLang="en-US" dirty="0" smtClean="0"/>
              <a:t>김성민 대표</a:t>
            </a:r>
            <a:r>
              <a:rPr lang="en-US" altLang="ko-KR" dirty="0" smtClean="0"/>
              <a:t>(JNG</a:t>
            </a:r>
            <a:r>
              <a:rPr lang="ko-KR" altLang="en-US" dirty="0" smtClean="0"/>
              <a:t>코리아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디렉팅으로 만들어진 브랜드로 그 동안의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경험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토대로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현재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요구하는 </a:t>
            </a:r>
            <a:r>
              <a:rPr lang="en-US" altLang="ko-KR" dirty="0" smtClean="0"/>
              <a:t>Valuable high-end casual</a:t>
            </a:r>
            <a:r>
              <a:rPr lang="ko-KR" altLang="en-US" dirty="0" smtClean="0"/>
              <a:t>의 정수를 선보이는 브랜드</a:t>
            </a:r>
            <a:endParaRPr lang="en-US" altLang="ko-KR" dirty="0" smtClean="0"/>
          </a:p>
          <a:p>
            <a:r>
              <a:rPr lang="ko-KR" altLang="en-US" dirty="0" smtClean="0"/>
              <a:t>패션브랜드로서는 파격적이라 할 수 있는 아이템이나 성별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시즌성에서 벗어나 </a:t>
            </a:r>
            <a:r>
              <a:rPr lang="ko-KR" altLang="en-US" dirty="0" err="1" smtClean="0"/>
              <a:t>스포티브한</a:t>
            </a:r>
            <a:r>
              <a:rPr lang="ko-KR" altLang="en-US" dirty="0" smtClean="0"/>
              <a:t> 감성을 기반으로 전개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858180" cy="50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0862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71546"/>
            <a:ext cx="4071966" cy="51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357430"/>
            <a:ext cx="33909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JNG </a:t>
            </a:r>
            <a:r>
              <a:rPr lang="ko-KR" altLang="en-US" dirty="0" smtClean="0"/>
              <a:t>코리아</a:t>
            </a:r>
            <a:endParaRPr lang="ko-KR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3914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채용정보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1556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66762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8143932" cy="663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9100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1181100"/>
            <a:ext cx="7762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7215238" cy="511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500702"/>
            <a:ext cx="4095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</TotalTime>
  <Words>82</Words>
  <Application>Microsoft Office PowerPoint</Application>
  <PresentationFormat>화면 슬라이드 쇼(4:3)</PresentationFormat>
  <Paragraphs>12</Paragraphs>
  <Slides>23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원본</vt:lpstr>
      <vt:lpstr>SIERO</vt:lpstr>
      <vt:lpstr>SIERO</vt:lpstr>
      <vt:lpstr>JNG 코리아</vt:lpstr>
      <vt:lpstr>채용정보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주력아이템(의류)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SIERO</dc:title>
  <dc:creator>삼성</dc:creator>
  <cp:lastModifiedBy>삼성</cp:lastModifiedBy>
  <cp:revision>6</cp:revision>
  <dcterms:created xsi:type="dcterms:W3CDTF">2014-03-21T12:30:06Z</dcterms:created>
  <dcterms:modified xsi:type="dcterms:W3CDTF">2014-03-21T13:25:04Z</dcterms:modified>
</cp:coreProperties>
</file>