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64" r:id="rId6"/>
    <p:sldId id="259" r:id="rId7"/>
    <p:sldId id="263" r:id="rId8"/>
    <p:sldId id="260" r:id="rId9"/>
    <p:sldId id="262" r:id="rId10"/>
    <p:sldId id="265" r:id="rId11"/>
    <p:sldId id="266" r:id="rId12"/>
    <p:sldId id="268" r:id="rId13"/>
    <p:sldId id="267" r:id="rId14"/>
    <p:sldId id="269" r:id="rId15"/>
    <p:sldId id="271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D8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E6EB6-1EAC-4E5F-8C61-B733B3561A46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D51F-3939-4074-8FEE-1AF3AE4327A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B37D0-5435-4E10-AB2D-328FF73AFAF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70F3B-7849-4062-B837-2A82F1DC1D82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enzo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357686" y="6000768"/>
            <a:ext cx="4614850" cy="609592"/>
          </a:xfrm>
        </p:spPr>
        <p:txBody>
          <a:bodyPr/>
          <a:lstStyle/>
          <a:p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1241128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정임주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8572528" cy="232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54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36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2014 S/S Item</a:t>
            </a:r>
            <a:endParaRPr lang="ko-KR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6858048" cy="240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14818"/>
            <a:ext cx="6929486" cy="24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7158" y="1357298"/>
            <a:ext cx="262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Sweatshirts &amp; Sweaters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54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36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2014 S/S Item</a:t>
            </a:r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1714488"/>
            <a:ext cx="639420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4282" y="135729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Bottoms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357694"/>
            <a:ext cx="63223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85720" y="392906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T-Shirts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54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36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2014 S/S Item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135729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Bags &amp; Wallet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7429552" cy="259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4500570"/>
            <a:ext cx="5075121" cy="223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39784"/>
          </a:xfrm>
        </p:spPr>
        <p:txBody>
          <a:bodyPr/>
          <a:lstStyle/>
          <a:p>
            <a:r>
              <a:rPr lang="en-US" altLang="ko-KR" sz="4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dirty="0" smtClean="0"/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채용정보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63436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8477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1214414" y="114298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http://job.incruit.com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928802"/>
            <a:ext cx="5038756" cy="329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5500694" y="2143116"/>
            <a:ext cx="2791337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b="1" dirty="0" smtClean="0">
                <a:latin typeface="휴먼모음T" pitchFamily="18" charset="-127"/>
                <a:ea typeface="휴먼모음T" pitchFamily="18" charset="-127"/>
              </a:rPr>
              <a:t>업무요약</a:t>
            </a:r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마케팅 및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PR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업무 보조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err="1" smtClean="0">
                <a:latin typeface="휴먼모음T" pitchFamily="18" charset="-127"/>
                <a:ea typeface="휴먼모음T" pitchFamily="18" charset="-127"/>
              </a:rPr>
              <a:t>매체사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 협찬용 제품 발송 업무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매체 </a:t>
            </a:r>
            <a:r>
              <a:rPr lang="ko-KR" altLang="en-US" sz="1000" dirty="0" err="1" smtClean="0">
                <a:latin typeface="휴먼모음T" pitchFamily="18" charset="-127"/>
                <a:ea typeface="휴먼모음T" pitchFamily="18" charset="-127"/>
              </a:rPr>
              <a:t>노출분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 모니터링 및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monthly report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작성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프레스 행사 및 마케팅 관련 이벤트 진행 및 보조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웹사이트 및 온라인 </a:t>
            </a:r>
            <a:r>
              <a:rPr lang="ko-KR" altLang="en-US" sz="1000" dirty="0" err="1" smtClean="0">
                <a:latin typeface="휴먼모음T" pitchFamily="18" charset="-127"/>
                <a:ea typeface="휴먼모음T" pitchFamily="18" charset="-127"/>
              </a:rPr>
              <a:t>트렌드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 분석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온라인 홍보 활동 보조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웹사이트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000" dirty="0" err="1" smtClean="0">
                <a:latin typeface="휴먼모음T" pitchFamily="18" charset="-127"/>
                <a:ea typeface="휴먼모음T" pitchFamily="18" charset="-127"/>
              </a:rPr>
              <a:t>블로그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, SNS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등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)</a:t>
            </a:r>
            <a:b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/>
            </a:r>
            <a:b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*** 1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년 파견 계약직 ***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ko-KR" altLang="en-US" sz="900" dirty="0" smtClean="0">
                <a:latin typeface="휴먼모음T" pitchFamily="18" charset="-127"/>
                <a:ea typeface="휴먼모음T" pitchFamily="18" charset="-127"/>
              </a:rPr>
              <a:t>*** 근무시간</a:t>
            </a:r>
            <a:r>
              <a:rPr lang="en-US" altLang="ko-KR" sz="900" dirty="0" smtClean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900" dirty="0" smtClean="0">
                <a:latin typeface="휴먼모음T" pitchFamily="18" charset="-127"/>
                <a:ea typeface="휴먼모음T" pitchFamily="18" charset="-127"/>
              </a:rPr>
              <a:t>오후 </a:t>
            </a:r>
            <a:r>
              <a:rPr lang="en-US" altLang="ko-KR" sz="900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900" dirty="0" smtClean="0">
                <a:latin typeface="휴먼모음T" pitchFamily="18" charset="-127"/>
                <a:ea typeface="휴먼모음T" pitchFamily="18" charset="-127"/>
              </a:rPr>
              <a:t>시 </a:t>
            </a:r>
            <a:r>
              <a:rPr lang="en-US" altLang="ko-KR" sz="900" dirty="0" smtClean="0">
                <a:latin typeface="휴먼모음T" pitchFamily="18" charset="-127"/>
                <a:ea typeface="휴먼모음T" pitchFamily="18" charset="-127"/>
              </a:rPr>
              <a:t>~ </a:t>
            </a:r>
            <a:r>
              <a:rPr lang="ko-KR" altLang="en-US" sz="900" dirty="0" smtClean="0">
                <a:latin typeface="휴먼모음T" pitchFamily="18" charset="-127"/>
                <a:ea typeface="휴먼모음T" pitchFamily="18" charset="-127"/>
              </a:rPr>
              <a:t>오후 </a:t>
            </a:r>
            <a:r>
              <a:rPr lang="en-US" altLang="ko-KR" sz="900" dirty="0" smtClean="0"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900" dirty="0" smtClean="0">
                <a:latin typeface="휴먼모음T" pitchFamily="18" charset="-127"/>
                <a:ea typeface="휴먼모음T" pitchFamily="18" charset="-127"/>
              </a:rPr>
              <a:t>시 하프타임 근무 ***</a:t>
            </a:r>
            <a:endParaRPr lang="ko-KR" altLang="en-US" sz="1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500694" y="4143380"/>
            <a:ext cx="279133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b="1" dirty="0" smtClean="0">
                <a:latin typeface="휴먼모음T" pitchFamily="18" charset="-127"/>
                <a:ea typeface="휴먼모음T" pitchFamily="18" charset="-127"/>
              </a:rPr>
              <a:t>자격요</a:t>
            </a:r>
            <a:r>
              <a:rPr lang="ko-KR" altLang="en-US" sz="1050" b="1" dirty="0">
                <a:latin typeface="휴먼모음T" pitchFamily="18" charset="-127"/>
                <a:ea typeface="휴먼모음T" pitchFamily="18" charset="-127"/>
              </a:rPr>
              <a:t>건</a:t>
            </a:r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- 4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년제 대학 휴학생 또는 졸업예정자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 Microsoft Word, Excel, PowerPoint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사용 중급 이상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기본적인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Photoshop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또는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Illustrator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기능 사용 경험자 환영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명품 화장품과 미디어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, SNS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에 관심이 많은 자 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 Fluent in English (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영한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한영 번역 상급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000" dirty="0"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39784"/>
          </a:xfrm>
        </p:spPr>
        <p:txBody>
          <a:bodyPr/>
          <a:lstStyle/>
          <a:p>
            <a:r>
              <a:rPr lang="en-US" altLang="ko-KR" sz="4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dirty="0" smtClean="0"/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채용정보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63436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직사각형 8"/>
          <p:cNvSpPr/>
          <p:nvPr/>
        </p:nvSpPr>
        <p:spPr>
          <a:xfrm>
            <a:off x="357158" y="1428736"/>
            <a:ext cx="279133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b="1" dirty="0" smtClean="0">
                <a:latin typeface="휴먼모음T" pitchFamily="18" charset="-127"/>
                <a:ea typeface="휴먼모음T" pitchFamily="18" charset="-127"/>
              </a:rPr>
              <a:t>자격요</a:t>
            </a:r>
            <a:r>
              <a:rPr lang="ko-KR" altLang="en-US" sz="1050" b="1" dirty="0">
                <a:latin typeface="휴먼모음T" pitchFamily="18" charset="-127"/>
                <a:ea typeface="휴먼모음T" pitchFamily="18" charset="-127"/>
              </a:rPr>
              <a:t>건</a:t>
            </a:r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- 4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년제 대학 휴학생 또는 졸업예정자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 Microsoft Word, Excel, PowerPoint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사용 중급 이상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기본적인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Photoshop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또는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Illustrator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기능 사용 경험자 환영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명품 화장품과 미디어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, SNS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에 관심이 많은 자 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 Fluent in English (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영한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한영 번역 상급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3341" y="3000372"/>
            <a:ext cx="279133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b="1" dirty="0" smtClean="0">
                <a:latin typeface="휴먼모음T" pitchFamily="18" charset="-127"/>
                <a:ea typeface="휴먼모음T" pitchFamily="18" charset="-127"/>
              </a:rPr>
              <a:t>조건정보</a:t>
            </a:r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커리어수준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학생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신입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(2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년 이내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)</a:t>
            </a:r>
            <a:b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급여사항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면접 후 협의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고용형태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경력 계약직 </a:t>
            </a:r>
            <a:endParaRPr lang="en-US" altLang="ko-KR" sz="1000" dirty="0" smtClean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3314" name="Picture 2" descr="http://www.peoplenjob.com/img/bullet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-2197100"/>
            <a:ext cx="76200" cy="76200"/>
          </a:xfrm>
          <a:prstGeom prst="rect">
            <a:avLst/>
          </a:prstGeom>
          <a:noFill/>
        </p:spPr>
      </p:pic>
      <p:pic>
        <p:nvPicPr>
          <p:cNvPr id="13315" name="Picture 3" descr="http://www.peoplenjob.com/img/bullet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-1098550"/>
            <a:ext cx="76200" cy="76200"/>
          </a:xfrm>
          <a:prstGeom prst="rect">
            <a:avLst/>
          </a:prstGeom>
          <a:noFill/>
        </p:spPr>
      </p:pic>
      <p:sp>
        <p:nvSpPr>
          <p:cNvPr id="14" name="직사각형 13"/>
          <p:cNvSpPr/>
          <p:nvPr/>
        </p:nvSpPr>
        <p:spPr>
          <a:xfrm>
            <a:off x="428596" y="3857628"/>
            <a:ext cx="2791337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b="1" dirty="0" smtClean="0">
                <a:latin typeface="휴먼모음T" pitchFamily="18" charset="-127"/>
                <a:ea typeface="휴먼모음T" pitchFamily="18" charset="-127"/>
              </a:rPr>
              <a:t>지원가이드라</a:t>
            </a:r>
            <a:r>
              <a:rPr lang="ko-KR" altLang="en-US" sz="1050" b="1" dirty="0">
                <a:latin typeface="휴먼모음T" pitchFamily="18" charset="-127"/>
                <a:ea typeface="휴먼모음T" pitchFamily="18" charset="-127"/>
              </a:rPr>
              <a:t>인</a:t>
            </a:r>
            <a:r>
              <a:rPr lang="en-US" altLang="ko-KR" sz="1050" b="1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전형방법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:</a:t>
            </a:r>
            <a:b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차 서류전형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차 면접전형</a:t>
            </a:r>
          </a:p>
          <a:p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제출서류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:</a:t>
            </a:r>
            <a:b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국문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영문 이력서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자기소개서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각종 증빙서류는 서류전형합격자에 한해 추후제출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)</a:t>
            </a:r>
            <a:b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/>
            </a:r>
            <a:b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*** 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국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영문 이력서 및 자기소개서는 하나의 워드파일로 작성 ***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*** 파일명은 </a:t>
            </a:r>
            <a:r>
              <a:rPr lang="en-US" altLang="ko-KR" sz="1000" dirty="0" err="1" smtClean="0">
                <a:latin typeface="휴먼모음T" pitchFamily="18" charset="-127"/>
                <a:ea typeface="휴먼모음T" pitchFamily="18" charset="-127"/>
              </a:rPr>
              <a:t>Kenzo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 Marketing Assistant_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성함 </a:t>
            </a:r>
            <a:r>
              <a:rPr lang="ko-KR" altLang="en-US" sz="1000" dirty="0" err="1" smtClean="0">
                <a:latin typeface="휴먼모음T" pitchFamily="18" charset="-127"/>
                <a:ea typeface="휴먼모음T" pitchFamily="18" charset="-127"/>
              </a:rPr>
              <a:t>으로</a:t>
            </a:r>
            <a: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  <a:t> 제출 ***</a:t>
            </a:r>
            <a:br>
              <a:rPr lang="ko-KR" altLang="en-US" sz="1000" dirty="0" smtClean="0">
                <a:latin typeface="휴먼모음T" pitchFamily="18" charset="-127"/>
                <a:ea typeface="휴먼모음T" pitchFamily="18" charset="-127"/>
              </a:rPr>
            </a:br>
            <a:endParaRPr lang="ko-KR" altLang="en-US" sz="10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428736"/>
            <a:ext cx="4905385" cy="161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214686"/>
            <a:ext cx="4929223" cy="23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직사각형 16"/>
          <p:cNvSpPr/>
          <p:nvPr/>
        </p:nvSpPr>
        <p:spPr bwMode="auto">
          <a:xfrm>
            <a:off x="2285984" y="5929330"/>
            <a:ext cx="3714776" cy="785818"/>
          </a:xfrm>
          <a:prstGeom prst="rect">
            <a:avLst/>
          </a:prstGeom>
          <a:solidFill>
            <a:srgbClr val="0CD8F4">
              <a:alpha val="8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ko-KR" altLang="en-US" sz="3200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최근 채용정보 없음</a:t>
            </a:r>
            <a:endParaRPr kumimoji="0" lang="ko-KR" altLang="en-US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39784"/>
          </a:xfrm>
        </p:spPr>
        <p:txBody>
          <a:bodyPr/>
          <a:lstStyle/>
          <a:p>
            <a:r>
              <a:rPr lang="en-US" altLang="ko-KR" sz="4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dirty="0" smtClean="0"/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채용정보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28802"/>
            <a:ext cx="1790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929066"/>
            <a:ext cx="14859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1" y="1714488"/>
            <a:ext cx="1571636" cy="91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929066"/>
            <a:ext cx="21050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직사각형 18"/>
          <p:cNvSpPr/>
          <p:nvPr/>
        </p:nvSpPr>
        <p:spPr bwMode="auto">
          <a:xfrm>
            <a:off x="642910" y="2714620"/>
            <a:ext cx="3714776" cy="785818"/>
          </a:xfrm>
          <a:prstGeom prst="rect">
            <a:avLst/>
          </a:prstGeom>
          <a:solidFill>
            <a:srgbClr val="0CD8F4">
              <a:alpha val="8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ko-KR" altLang="en-US" sz="3200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채용정보 없음</a:t>
            </a:r>
            <a:endParaRPr kumimoji="0" lang="ko-KR" altLang="en-US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4714876" y="2714620"/>
            <a:ext cx="3714776" cy="785818"/>
          </a:xfrm>
          <a:prstGeom prst="rect">
            <a:avLst/>
          </a:prstGeom>
          <a:solidFill>
            <a:srgbClr val="0CD8F4">
              <a:alpha val="8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ko-KR" altLang="en-US" sz="3200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채용정보 없음</a:t>
            </a:r>
            <a:endParaRPr kumimoji="0" lang="ko-KR" altLang="en-US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642910" y="4572008"/>
            <a:ext cx="3714776" cy="785818"/>
          </a:xfrm>
          <a:prstGeom prst="rect">
            <a:avLst/>
          </a:prstGeom>
          <a:solidFill>
            <a:srgbClr val="0CD8F4">
              <a:alpha val="8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ko-KR" altLang="en-US" sz="3200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채용정보 없음</a:t>
            </a:r>
            <a:endParaRPr kumimoji="0" lang="ko-KR" altLang="en-US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4714876" y="4572008"/>
            <a:ext cx="3714776" cy="785818"/>
          </a:xfrm>
          <a:prstGeom prst="rect">
            <a:avLst/>
          </a:prstGeom>
          <a:solidFill>
            <a:srgbClr val="0CD8F4">
              <a:alpha val="8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ko-KR" altLang="en-US" sz="3200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채용정보 없음</a:t>
            </a:r>
            <a:endParaRPr kumimoji="0" lang="ko-KR" altLang="en-US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1143000"/>
          </a:xfrm>
        </p:spPr>
        <p:txBody>
          <a:bodyPr/>
          <a:lstStyle/>
          <a:p>
            <a:r>
              <a:rPr lang="en-US" altLang="ko-KR" dirty="0" smtClean="0">
                <a:latin typeface="Meiryo" pitchFamily="34" charset="-128"/>
                <a:ea typeface="Meiryo" pitchFamily="34" charset="-128"/>
                <a:cs typeface="Meiryo" pitchFamily="34" charset="-128"/>
              </a:rPr>
              <a:t>Contents</a:t>
            </a:r>
            <a:endParaRPr lang="ko-KR" altLang="en-US" dirty="0">
              <a:latin typeface="Meiryo" pitchFamily="34" charset="-128"/>
              <a:cs typeface="Meiryo" pitchFamily="34" charset="-128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71604" y="2786058"/>
            <a:ext cx="6615130" cy="329515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altLang="ko-KR" sz="2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 Homepage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sz="2400" b="1" dirty="0" smtClean="0">
                <a:latin typeface="Vrinda" pitchFamily="34" charset="0"/>
                <a:cs typeface="Vrinda" pitchFamily="34" charset="0"/>
              </a:rPr>
              <a:t>T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he Story of </a:t>
            </a:r>
            <a:r>
              <a:rPr lang="en-US" altLang="ko-KR" sz="2800" b="1" dirty="0" smtClean="0">
                <a:latin typeface="Vrinda" pitchFamily="34" charset="0"/>
                <a:cs typeface="Vrinda" pitchFamily="34" charset="0"/>
              </a:rPr>
              <a:t>KENZO</a:t>
            </a:r>
            <a:endParaRPr lang="en-US" altLang="ko-KR" sz="2400" b="1" dirty="0" smtClean="0">
              <a:latin typeface="Vrinda" pitchFamily="34" charset="0"/>
              <a:cs typeface="Vrinda" pitchFamily="34" charset="0"/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altLang="ko-KR" sz="2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sz="2400" dirty="0" err="1" smtClean="0">
                <a:latin typeface="Vrinda" pitchFamily="34" charset="0"/>
                <a:cs typeface="Vrinda" pitchFamily="34" charset="0"/>
              </a:rPr>
              <a:t>Parfums</a:t>
            </a:r>
            <a:endParaRPr lang="en-US" altLang="ko-KR" sz="2400" dirty="0" smtClean="0">
              <a:latin typeface="Vrinda" pitchFamily="34" charset="0"/>
              <a:cs typeface="Vrinda" pitchFamily="34" charset="0"/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altLang="ko-KR" sz="2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 2014 S/S Collection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sz="2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 2014 S/S Item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sz="28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ko-KR" altLang="en-US" sz="2400" dirty="0" smtClean="0">
                <a:latin typeface="휴먼모음T" pitchFamily="18" charset="-127"/>
                <a:ea typeface="휴먼모음T" pitchFamily="18" charset="-127"/>
                <a:cs typeface="Vrinda" pitchFamily="34" charset="0"/>
              </a:rPr>
              <a:t>채용정보</a:t>
            </a:r>
            <a:endParaRPr lang="ko-KR" altLang="en-US" sz="2400" dirty="0">
              <a:latin typeface="휴먼모음T" pitchFamily="18" charset="-127"/>
              <a:ea typeface="휴먼모음T" pitchFamily="18" charset="-127"/>
              <a:cs typeface="Vrind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sz="3600" dirty="0" smtClean="0">
                <a:latin typeface="Vrinda" pitchFamily="34" charset="0"/>
                <a:ea typeface="휴먼모음T" pitchFamily="18" charset="-127"/>
                <a:cs typeface="Vrinda" pitchFamily="34" charset="0"/>
              </a:rPr>
              <a:t>Homepage</a:t>
            </a:r>
            <a:endParaRPr lang="ko-KR" altLang="en-US" dirty="0">
              <a:latin typeface="Vrinda" pitchFamily="34" charset="0"/>
              <a:ea typeface="휴먼모음T" pitchFamily="18" charset="-127"/>
              <a:cs typeface="Vrind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0906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786742" cy="82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4357718" cy="25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285860"/>
            <a:ext cx="4143404" cy="25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직사각형 6"/>
          <p:cNvSpPr/>
          <p:nvPr/>
        </p:nvSpPr>
        <p:spPr>
          <a:xfrm>
            <a:off x="285720" y="4071942"/>
            <a:ext cx="41434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KENZO 의 패션 하우스 는 1970 년에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파리의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Galerie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Vivienne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 위치한 부티크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Jungle Jap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에서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설립자인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Kenzo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Takada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가 자신의 여성 핸드메이드 컬렉션을 판매하면서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시작되었다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/>
            </a:r>
            <a:br>
              <a:rPr lang="ko-KR" sz="900" dirty="0" smtClean="0">
                <a:latin typeface="나눔고딕" pitchFamily="50" charset="-127"/>
                <a:ea typeface="나눔고딕" pitchFamily="50" charset="-127"/>
              </a:rPr>
            </a:b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주력 KENZO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스토어는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Place des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Victoires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1976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년에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3시에 문을 열었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고 파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리 패션 하우스로 브랜드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로 확장하였습니다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 .</a:t>
            </a:r>
            <a:br>
              <a:rPr lang="ko-KR" sz="900" dirty="0" smtClean="0">
                <a:latin typeface="나눔고딕" pitchFamily="50" charset="-127"/>
                <a:ea typeface="나눔고딕" pitchFamily="50" charset="-127"/>
              </a:rPr>
            </a:b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/>
            </a:r>
            <a:br>
              <a:rPr lang="ko-KR" sz="900" dirty="0" smtClean="0">
                <a:latin typeface="나눔고딕" pitchFamily="50" charset="-127"/>
                <a:ea typeface="나눔고딕" pitchFamily="50" charset="-127"/>
              </a:rPr>
            </a:b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KENZO는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1983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년에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남성 기성복 컬렉션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으로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첫 데뷔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그리고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1987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년에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Kids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와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홈 컬렉션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1988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년에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KENZO 향수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를 출시하였습니다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.  </a:t>
            </a:r>
          </a:p>
          <a:p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/>
            </a:r>
            <a:br>
              <a:rPr lang="ko-KR" sz="900" dirty="0" smtClean="0">
                <a:latin typeface="나눔고딕" pitchFamily="50" charset="-127"/>
                <a:ea typeface="나눔고딕" pitchFamily="50" charset="-127"/>
              </a:rPr>
            </a:b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1993 년 , KENZO 는 LVMH 그룹 에 합류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하였습니다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그리고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KENZO의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30 주년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1999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년에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Kenzo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의 디렉터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Takada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Kenzo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가 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은퇴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하였습니다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 .</a:t>
            </a:r>
            <a:br>
              <a:rPr lang="ko-KR" sz="900" dirty="0" smtClean="0">
                <a:latin typeface="나눔고딕" pitchFamily="50" charset="-127"/>
                <a:ea typeface="나눔고딕" pitchFamily="50" charset="-127"/>
              </a:rPr>
            </a:br>
            <a:endParaRPr lang="ko-KR" altLang="en-US" sz="16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572000" y="4040881"/>
            <a:ext cx="4429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2011년 7월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OPENING CEREMONY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소매점과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private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라벨 컬렉션의 창립자인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Carol Lim &amp;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Humberto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Leon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은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KENZO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의 크리에이티브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디렉터로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지명받았다</a:t>
            </a:r>
            <a:r>
              <a:rPr lang="ko-KR" sz="900" dirty="0" smtClean="0">
                <a:latin typeface="나눔고딕" pitchFamily="50" charset="-127"/>
                <a:ea typeface="나눔고딕" pitchFamily="50" charset="-127"/>
              </a:rPr>
              <a:t>.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sz="900" dirty="0" smtClean="0"/>
              <a:t>브랜드의 DNA를 사용하여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Carol Lim &amp;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Humberto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Leon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은</a:t>
            </a:r>
            <a:r>
              <a:rPr lang="ko-KR" sz="900" dirty="0" smtClean="0"/>
              <a:t> KENZO에게 브랜드</a:t>
            </a:r>
            <a:r>
              <a:rPr lang="ko-KR" altLang="en-US" sz="900" dirty="0"/>
              <a:t>가</a:t>
            </a:r>
            <a:r>
              <a:rPr lang="ko-KR" altLang="en-US" sz="900" dirty="0" smtClean="0"/>
              <a:t> </a:t>
            </a:r>
            <a:r>
              <a:rPr lang="ko-KR" sz="900" dirty="0" smtClean="0"/>
              <a:t>설립되는 혁신적인</a:t>
            </a:r>
            <a:r>
              <a:rPr lang="en-US" altLang="ko-KR" sz="900" dirty="0" smtClean="0"/>
              <a:t> </a:t>
            </a:r>
            <a:r>
              <a:rPr lang="ko-KR" sz="900" dirty="0" smtClean="0"/>
              <a:t>정신에</a:t>
            </a:r>
            <a:r>
              <a:rPr lang="ko-KR" altLang="en-US" sz="900" dirty="0" smtClean="0"/>
              <a:t>서</a:t>
            </a:r>
            <a:r>
              <a:rPr lang="ko-KR" sz="900" dirty="0" smtClean="0"/>
              <a:t> 자신의 포획을 </a:t>
            </a:r>
            <a:r>
              <a:rPr lang="ko-KR" altLang="en-US" sz="900" dirty="0" smtClean="0"/>
              <a:t>부여 하고 있다</a:t>
            </a:r>
            <a:r>
              <a:rPr lang="en-US" altLang="ko-KR" sz="900" dirty="0" smtClean="0"/>
              <a:t>.</a:t>
            </a:r>
          </a:p>
          <a:p>
            <a:r>
              <a:rPr lang="ko-KR" sz="900" dirty="0" smtClean="0"/>
              <a:t/>
            </a:r>
            <a:br>
              <a:rPr lang="ko-KR" sz="900" dirty="0" smtClean="0"/>
            </a:br>
            <a:r>
              <a:rPr lang="ko-KR" sz="900" dirty="0" smtClean="0"/>
              <a:t>2012</a:t>
            </a:r>
            <a:r>
              <a:rPr lang="en-US" altLang="ko-KR" sz="900" dirty="0" smtClean="0"/>
              <a:t> F/X</a:t>
            </a:r>
            <a:r>
              <a:rPr lang="ko-KR" altLang="en-US" sz="900" dirty="0" smtClean="0"/>
              <a:t>의 </a:t>
            </a:r>
            <a:r>
              <a:rPr lang="ko-KR" sz="900" dirty="0" smtClean="0"/>
              <a:t> 광고 캠페인</a:t>
            </a:r>
            <a:r>
              <a:rPr lang="ko-KR" altLang="en-US" sz="900" dirty="0" smtClean="0"/>
              <a:t>에</a:t>
            </a:r>
            <a:r>
              <a:rPr lang="ko-KR" sz="900" dirty="0" smtClean="0"/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Carol Lim &amp;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Humberto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Leon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은 </a:t>
            </a:r>
            <a:r>
              <a:rPr lang="ko-KR" sz="900" dirty="0" smtClean="0"/>
              <a:t>프랑스의 전설적인 아티스트 </a:t>
            </a:r>
            <a:r>
              <a:rPr lang="en-US" altLang="ko-KR" sz="900" dirty="0" smtClean="0"/>
              <a:t>Jean-Paul </a:t>
            </a:r>
            <a:r>
              <a:rPr lang="en-US" altLang="ko-KR" sz="900" dirty="0" err="1" smtClean="0"/>
              <a:t>Goude</a:t>
            </a:r>
            <a:r>
              <a:rPr lang="ko-KR" sz="900" dirty="0" smtClean="0"/>
              <a:t>와 협력</a:t>
            </a:r>
            <a:r>
              <a:rPr lang="ko-KR" altLang="en-US" sz="900" dirty="0" smtClean="0"/>
              <a:t>하였다</a:t>
            </a:r>
            <a:r>
              <a:rPr lang="en-US" altLang="ko-KR" sz="900" dirty="0" smtClean="0"/>
              <a:t>. </a:t>
            </a:r>
            <a:r>
              <a:rPr lang="ko-KR" sz="900" dirty="0" smtClean="0"/>
              <a:t>2012년 7월</a:t>
            </a:r>
            <a:r>
              <a:rPr lang="ko-KR" altLang="en-US" sz="900" dirty="0" smtClean="0"/>
              <a:t>에</a:t>
            </a:r>
            <a:r>
              <a:rPr lang="ko-KR" sz="900" dirty="0" smtClean="0"/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Carol Lim &amp;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Humberto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Leon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은 </a:t>
            </a:r>
            <a:r>
              <a:rPr lang="ko-KR" sz="900" dirty="0" smtClean="0"/>
              <a:t>KENZO 브랜드에 </a:t>
            </a:r>
            <a:r>
              <a:rPr lang="en-US" altLang="ko-KR" sz="900" dirty="0" smtClean="0"/>
              <a:t>JUNGLE</a:t>
            </a:r>
            <a:r>
              <a:rPr lang="ko-KR" altLang="en-US" sz="900" dirty="0" smtClean="0"/>
              <a:t>을 </a:t>
            </a:r>
            <a:r>
              <a:rPr lang="ko-KR" sz="900" dirty="0" smtClean="0"/>
              <a:t>재 도입</a:t>
            </a:r>
            <a:r>
              <a:rPr lang="ko-KR" altLang="en-US" sz="900" dirty="0" smtClean="0"/>
              <a:t>하였다</a:t>
            </a:r>
            <a:r>
              <a:rPr lang="en-US" altLang="ko-KR" sz="900" dirty="0" smtClean="0"/>
              <a:t>.</a:t>
            </a:r>
          </a:p>
          <a:p>
            <a:endParaRPr lang="en-US" altLang="ko-KR" sz="900" dirty="0"/>
          </a:p>
          <a:p>
            <a:r>
              <a:rPr lang="ko-KR" sz="900" dirty="0" smtClean="0"/>
              <a:t>오늘</a:t>
            </a:r>
            <a:r>
              <a:rPr lang="ko-KR" altLang="en-US" sz="900" dirty="0" smtClean="0"/>
              <a:t>날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Carol Lim &amp; </a:t>
            </a:r>
            <a:r>
              <a:rPr lang="en-US" altLang="ko-KR" sz="900" dirty="0" err="1" smtClean="0">
                <a:latin typeface="나눔고딕" pitchFamily="50" charset="-127"/>
                <a:ea typeface="나눔고딕" pitchFamily="50" charset="-127"/>
              </a:rPr>
              <a:t>Humberto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Leon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은</a:t>
            </a:r>
            <a:r>
              <a:rPr lang="ko-KR" sz="900" dirty="0" smtClean="0"/>
              <a:t> </a:t>
            </a:r>
            <a:r>
              <a:rPr lang="ko-KR" altLang="en-US" sz="900" dirty="0" smtClean="0"/>
              <a:t>자연스러움과 재미에 열정을 가지고 </a:t>
            </a:r>
            <a:r>
              <a:rPr lang="ko-KR" sz="900" dirty="0" smtClean="0"/>
              <a:t>KENZO 브랜드</a:t>
            </a:r>
            <a:r>
              <a:rPr lang="ko-KR" altLang="en-US" sz="900" dirty="0" smtClean="0"/>
              <a:t>는</a:t>
            </a:r>
            <a:r>
              <a:rPr lang="en-US" altLang="ko-KR" sz="900" dirty="0"/>
              <a:t> </a:t>
            </a:r>
            <a:r>
              <a:rPr lang="ko-KR" altLang="en-US" sz="900" dirty="0" smtClean="0"/>
              <a:t>브랜드의 유산을 위한 존경심을 가지고 신선한 태도를 가지고 있다</a:t>
            </a:r>
            <a:r>
              <a:rPr lang="en-US" altLang="ko-KR" sz="900" dirty="0" smtClean="0"/>
              <a:t>.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357166"/>
            <a:ext cx="25527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61279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285860"/>
            <a:ext cx="353459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071942"/>
            <a:ext cx="3786214" cy="245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71942"/>
            <a:ext cx="3718589" cy="26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800" b="1" dirty="0" smtClean="0">
                <a:latin typeface="Vrinda" pitchFamily="34" charset="0"/>
                <a:cs typeface="Vrinda" pitchFamily="34" charset="0"/>
              </a:rPr>
              <a:t>KENZO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2014</a:t>
            </a:r>
            <a:r>
              <a:rPr lang="en-US" altLang="ko-KR" sz="28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S/S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Show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14488"/>
            <a:ext cx="402907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357158" y="2214554"/>
            <a:ext cx="4857784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285992"/>
            <a:ext cx="6624652" cy="380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1928810" y="6215082"/>
            <a:ext cx="58579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latin typeface="Vrinda" pitchFamily="34" charset="0"/>
                <a:cs typeface="Vrinda" pitchFamily="34" charset="0"/>
                <a:hlinkClick r:id="rId4"/>
              </a:rPr>
              <a:t>https://www.kenzo.com/#!/en/collections/women/springsummer-2014_9575/</a:t>
            </a:r>
            <a:endParaRPr lang="ko-KR" altLang="en-US" sz="1100" dirty="0">
              <a:latin typeface="Vrinda" pitchFamily="34" charset="0"/>
              <a:cs typeface="Vrinda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800" b="1" dirty="0" smtClean="0">
                <a:latin typeface="Vrinda" pitchFamily="34" charset="0"/>
                <a:cs typeface="Vrinda" pitchFamily="34" charset="0"/>
              </a:rPr>
              <a:t>KENZO </a:t>
            </a:r>
            <a:r>
              <a:rPr lang="en-US" altLang="ko-KR" sz="4000" dirty="0" smtClean="0">
                <a:latin typeface="Vrinda" pitchFamily="34" charset="0"/>
                <a:cs typeface="Vrinda" pitchFamily="34" charset="0"/>
              </a:rPr>
              <a:t>2014</a:t>
            </a:r>
            <a:r>
              <a:rPr lang="en-US" altLang="ko-KR" sz="24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sz="4000" dirty="0" smtClean="0">
                <a:latin typeface="Vrinda" pitchFamily="34" charset="0"/>
                <a:cs typeface="Vrinda" pitchFamily="34" charset="0"/>
              </a:rPr>
              <a:t>S/S</a:t>
            </a:r>
            <a:r>
              <a:rPr lang="en-US" altLang="ko-KR" sz="20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sz="3600" dirty="0" smtClean="0">
                <a:latin typeface="Vrinda" pitchFamily="34" charset="0"/>
                <a:cs typeface="Vrinda" pitchFamily="34" charset="0"/>
              </a:rPr>
              <a:t>LOOKBOOK</a:t>
            </a:r>
            <a:endParaRPr lang="ko-KR" altLang="en-US" dirty="0"/>
          </a:p>
        </p:txBody>
      </p:sp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35729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35729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35729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135729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135729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385762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14480" y="385762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43240" y="385762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6" name="Picture 12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385762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7" name="Picture 13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00760" y="385762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8" name="Picture 14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29520" y="3857628"/>
            <a:ext cx="144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36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2014 S/S Main Item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85720" y="2571744"/>
            <a:ext cx="3960000" cy="2868761"/>
            <a:chOff x="357158" y="2500305"/>
            <a:chExt cx="3960000" cy="2868761"/>
          </a:xfrm>
        </p:grpSpPr>
        <p:pic>
          <p:nvPicPr>
            <p:cNvPr id="4098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58" y="2500305"/>
              <a:ext cx="39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3929066"/>
              <a:ext cx="39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428596" y="2000240"/>
            <a:ext cx="295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Meiryo" pitchFamily="34" charset="-128"/>
                <a:ea typeface="Meiryo" pitchFamily="34" charset="-128"/>
                <a:cs typeface="Meiryo" pitchFamily="34" charset="-128"/>
              </a:rPr>
              <a:t>NO FISH NO CLOTHING!</a:t>
            </a:r>
            <a:endParaRPr lang="ko-KR" altLang="en-US" dirty="0">
              <a:latin typeface="Meiryo" pitchFamily="34" charset="-128"/>
              <a:cs typeface="Meiryo" pitchFamily="34" charset="-128"/>
            </a:endParaRPr>
          </a:p>
        </p:txBody>
      </p:sp>
      <p:pic>
        <p:nvPicPr>
          <p:cNvPr id="4100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560504"/>
            <a:ext cx="39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000504"/>
            <a:ext cx="39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b="1" dirty="0" smtClean="0">
                <a:latin typeface="Vrinda" pitchFamily="34" charset="0"/>
                <a:cs typeface="Vrinda" pitchFamily="34" charset="0"/>
              </a:rPr>
              <a:t>KENZO</a:t>
            </a:r>
            <a:r>
              <a:rPr lang="en-US" altLang="ko-KR" sz="36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altLang="ko-KR" dirty="0" smtClean="0">
                <a:latin typeface="Vrinda" pitchFamily="34" charset="0"/>
                <a:cs typeface="Vrinda" pitchFamily="34" charset="0"/>
              </a:rPr>
              <a:t>2014 S/S Main Item</a:t>
            </a:r>
            <a:endParaRPr lang="ko-KR" altLang="en-US" dirty="0">
              <a:latin typeface="Vrinda" pitchFamily="34" charset="0"/>
              <a:cs typeface="Vrind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000240"/>
            <a:ext cx="295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Meiryo" pitchFamily="34" charset="-128"/>
                <a:ea typeface="Meiryo" pitchFamily="34" charset="-128"/>
                <a:cs typeface="Meiryo" pitchFamily="34" charset="-128"/>
              </a:rPr>
              <a:t>NO FISH NO CLOTHING!</a:t>
            </a:r>
            <a:endParaRPr lang="ko-KR" altLang="en-US" dirty="0">
              <a:latin typeface="Meiryo" pitchFamily="34" charset="-128"/>
              <a:cs typeface="Meiryo" pitchFamily="34" charset="-128"/>
            </a:endParaRPr>
          </a:p>
        </p:txBody>
      </p:sp>
      <p:pic>
        <p:nvPicPr>
          <p:cNvPr id="5122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2500306"/>
            <a:ext cx="569718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4714884"/>
            <a:ext cx="569718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714884"/>
            <a:ext cx="234601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217</Words>
  <Application>Microsoft Office PowerPoint</Application>
  <PresentationFormat>화면 슬라이드 쇼(4:3)</PresentationFormat>
  <Paragraphs>52</Paragraphs>
  <Slides>15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슬라이드 1</vt:lpstr>
      <vt:lpstr>Contents</vt:lpstr>
      <vt:lpstr>KENZO Homepage</vt:lpstr>
      <vt:lpstr>슬라이드 4</vt:lpstr>
      <vt:lpstr>슬라이드 5</vt:lpstr>
      <vt:lpstr>KENZO 2014 S/S Show</vt:lpstr>
      <vt:lpstr>KENZO 2014 S/S LOOKBOOK</vt:lpstr>
      <vt:lpstr>KENZO 2014 S/S Main Item</vt:lpstr>
      <vt:lpstr>KENZO 2014 S/S Main Item</vt:lpstr>
      <vt:lpstr>KENZO 2014 S/S Item</vt:lpstr>
      <vt:lpstr>KENZO 2014 S/S Item</vt:lpstr>
      <vt:lpstr>KENZO 2014 S/S Item</vt:lpstr>
      <vt:lpstr>KENZO 채용정보</vt:lpstr>
      <vt:lpstr>KENZO 채용정보</vt:lpstr>
      <vt:lpstr>KENZO 채용정보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버드나무</dc:creator>
  <cp:lastModifiedBy>버드나무</cp:lastModifiedBy>
  <cp:revision>19</cp:revision>
  <dcterms:created xsi:type="dcterms:W3CDTF">2014-03-25T12:28:09Z</dcterms:created>
  <dcterms:modified xsi:type="dcterms:W3CDTF">2014-03-25T15:07:58Z</dcterms:modified>
</cp:coreProperties>
</file>