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3" autoAdjust="0"/>
  </p:normalViewPr>
  <p:slideViewPr>
    <p:cSldViewPr>
      <p:cViewPr varScale="1">
        <p:scale>
          <a:sx n="67" d="100"/>
          <a:sy n="67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7953-47A0-4AE6-9D43-8F28C586A881}" type="datetimeFigureOut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C12EC-B953-4764-A8D1-85127E4D83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C12EC-B953-4764-A8D1-85127E4D8371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BBFD-A6E5-4F81-8F1C-AC7CD3F76062}" type="datetime1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69A4-D16C-43B4-AD55-2AC33BD788E0}" type="datetime1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8A70-9E6F-43BB-9EF3-D1DBE2989CDD}" type="datetime1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106D-CCC8-4B7E-B377-2D60597F5F8F}" type="datetime1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07776CE-A24F-443E-8516-538B0C7F9233}" type="datetime1">
              <a:rPr lang="ko-KR" altLang="en-US" smtClean="0"/>
              <a:pPr/>
              <a:t>2011-05-25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A463-7340-499A-B081-E4E0A365524F}" type="datetime1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EDA8-09A3-4EAD-8537-D98258613168}" type="datetime1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C19E-7515-4D5F-822F-DACB8EC1DC91}" type="datetime1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B5F9-23B1-4281-97D4-2C65388F26A1}" type="datetime1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DF01-657E-440B-AA41-20C73FB1058C}" type="datetime1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E671-7C19-449D-9465-F5699E30F61C}" type="datetime1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970ADAE-86FA-4618-B138-4EF7B943BBFB}" type="datetime1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8E2E964-9A9E-41EC-BE42-E684D0C6D1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>
                <a:latin typeface="굴림" pitchFamily="50" charset="-127"/>
              </a:rPr>
              <a:t>빈도분석</a:t>
            </a:r>
            <a:br>
              <a:rPr lang="ko-KR" altLang="en-US" b="1" dirty="0" smtClean="0">
                <a:latin typeface="굴림" pitchFamily="50" charset="-127"/>
              </a:rPr>
            </a:br>
            <a:r>
              <a:rPr lang="en-US" altLang="ko-KR" b="1" dirty="0">
                <a:latin typeface="굴림" pitchFamily="50" charset="-127"/>
              </a:rPr>
              <a:t>(Frequency Analysis)</a:t>
            </a:r>
            <a:br>
              <a:rPr lang="en-US" altLang="ko-KR" b="1" dirty="0">
                <a:latin typeface="굴림" pitchFamily="50" charset="-127"/>
              </a:rPr>
            </a:b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786058"/>
            <a:ext cx="8316292" cy="3683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5" y="1523588"/>
            <a:ext cx="6666677" cy="4548618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7412" y="2101056"/>
            <a:ext cx="4829175" cy="35242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85926"/>
            <a:ext cx="5649517" cy="4553983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02196"/>
            <a:ext cx="5758023" cy="4641448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329440"/>
            <a:ext cx="6238208" cy="5028517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6925" y="1843881"/>
            <a:ext cx="5010150" cy="403860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2140" y="1643050"/>
            <a:ext cx="6796008" cy="4298754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832583"/>
            <a:ext cx="6429420" cy="388838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1624806"/>
            <a:ext cx="5143500" cy="447675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9" y="1213660"/>
            <a:ext cx="6215106" cy="5144297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423560" cy="4613485"/>
          </a:xfrm>
        </p:spPr>
      </p:pic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2357430"/>
            <a:ext cx="7000924" cy="193899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angSong" pitchFamily="49" charset="-122"/>
                <a:ea typeface="HyhwpEQ" pitchFamily="18" charset="-127"/>
                <a:cs typeface="Arial Unicode MS" pitchFamily="50" charset="-127"/>
              </a:rPr>
              <a:t>The End. </a:t>
            </a:r>
          </a:p>
          <a:p>
            <a:pPr algn="ctr"/>
            <a:r>
              <a:rPr lang="ko-KR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hwpEQ" pitchFamily="18" charset="-127"/>
                <a:ea typeface="HyhwpEQ" pitchFamily="18" charset="-127"/>
                <a:cs typeface="Arial Unicode MS" pitchFamily="50" charset="-127"/>
              </a:rPr>
              <a:t>감사합니다</a:t>
            </a:r>
            <a:r>
              <a:rPr lang="en-US" altLang="ko-K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94711"/>
            <a:ext cx="6937714" cy="4406057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2975" y="1857364"/>
            <a:ext cx="7030352" cy="3929090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8787" y="1762919"/>
            <a:ext cx="5686425" cy="4200525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71678"/>
            <a:ext cx="7382553" cy="1500198"/>
          </a:xfrm>
        </p:spPr>
      </p:pic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1" y="1621070"/>
            <a:ext cx="6523801" cy="4451135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3" y="1328621"/>
            <a:ext cx="7266539" cy="4957899"/>
          </a:xfr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0931747 </a:t>
            </a:r>
            <a:r>
              <a:rPr lang="ko-KR" altLang="en-US" smtClean="0"/>
              <a:t>백성희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E964-9A9E-41EC-BE42-E684D0C6D1F1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촛불시위에 대한 통계 및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69</TotalTime>
  <Words>280</Words>
  <Application>Microsoft Office PowerPoint</Application>
  <PresentationFormat>화면 슬라이드 쇼(4:3)</PresentationFormat>
  <Paragraphs>107</Paragraphs>
  <Slides>34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고구려 벽화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  <vt:lpstr>촛불시위에 대한 통계 및 분석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통계학 개론</dc:title>
  <dc:creator>LG</dc:creator>
  <cp:lastModifiedBy>sec</cp:lastModifiedBy>
  <cp:revision>8</cp:revision>
  <dcterms:created xsi:type="dcterms:W3CDTF">2009-06-16T16:21:32Z</dcterms:created>
  <dcterms:modified xsi:type="dcterms:W3CDTF">2011-05-25T01:39:05Z</dcterms:modified>
</cp:coreProperties>
</file>